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swald-bold.fntdata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0bb89b7a7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f0bb89b7a7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f0bb89b7a7_0_1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f0bb89b7a7_0_1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0bb89b7a7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0bb89b7a7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0bb89b7a7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0bb89b7a7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f0bb89b7a7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f0bb89b7a7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50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4320"/>
              <a:t>Protecting Students and Judges in a Virtual Environment</a:t>
            </a:r>
            <a:endParaRPr sz="432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344250" y="3550650"/>
            <a:ext cx="5862300" cy="76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85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NFHS Performing Arts Conference, 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29"/>
              <a:t>Jamelle Brown, Presenter</a:t>
            </a:r>
            <a:endParaRPr sz="192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your role &amp; </a:t>
            </a:r>
            <a:r>
              <a:rPr lang="en"/>
              <a:t>responsibility</a:t>
            </a:r>
            <a:r>
              <a:rPr lang="en"/>
              <a:t> regarding student virtual competition safety?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265500" y="3205750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en" sz="4980"/>
              <a:t>What (or who) do we need to protect our virtual competitors from?</a:t>
            </a:r>
            <a:endParaRPr sz="498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42400" y="568925"/>
            <a:ext cx="4299350" cy="327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51725" y="121675"/>
            <a:ext cx="3298800" cy="138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Inappropriate/hurtful </a:t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comments</a:t>
            </a:r>
            <a:endParaRPr b="1" sz="2400"/>
          </a:p>
        </p:txBody>
      </p:sp>
      <p:sp>
        <p:nvSpPr>
          <p:cNvPr id="76" name="Google Shape;76;p16"/>
          <p:cNvSpPr txBox="1"/>
          <p:nvPr/>
        </p:nvSpPr>
        <p:spPr>
          <a:xfrm>
            <a:off x="6268400" y="3599675"/>
            <a:ext cx="25962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Predatory behavior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6309775" y="527550"/>
            <a:ext cx="2296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Unengaged judges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386550" y="3029300"/>
            <a:ext cx="21537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1" lang="en" sz="2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Concerns surrounding equity &amp; inclusion.</a:t>
            </a:r>
            <a:endParaRPr b="1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90900" y="1250950"/>
            <a:ext cx="2253225" cy="225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 b="6066" l="23018" r="21555" t="9087"/>
          <a:stretch/>
        </p:blipFill>
        <p:spPr>
          <a:xfrm>
            <a:off x="3199350" y="1554975"/>
            <a:ext cx="2745300" cy="20335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8"/>
          <p:cNvSpPr txBox="1"/>
          <p:nvPr/>
        </p:nvSpPr>
        <p:spPr>
          <a:xfrm>
            <a:off x="209200" y="515325"/>
            <a:ext cx="24930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Post judging pool names prior to a competition.</a:t>
            </a:r>
            <a:endParaRPr sz="1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6738375" y="653775"/>
            <a:ext cx="20658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Consistent judge training.</a:t>
            </a:r>
            <a:endParaRPr sz="2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2" name="Google Shape;92;p18"/>
          <p:cNvSpPr txBox="1"/>
          <p:nvPr/>
        </p:nvSpPr>
        <p:spPr>
          <a:xfrm>
            <a:off x="6685875" y="2126900"/>
            <a:ext cx="21183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Require students, coaches, and judges to adhere to some type of code of conduct.</a:t>
            </a:r>
            <a:endParaRPr sz="1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78425" y="2344825"/>
            <a:ext cx="24930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Utilize a virtual tournament platform that allows observers (i.e. coaches) to enter a room.</a:t>
            </a:r>
            <a:endParaRPr sz="1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4" name="Google Shape;94;p18"/>
          <p:cNvSpPr txBox="1"/>
          <p:nvPr/>
        </p:nvSpPr>
        <p:spPr>
          <a:xfrm>
            <a:off x="2867850" y="3844125"/>
            <a:ext cx="36438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Establish a high standard regarding school coaching staff and judge recruitment.</a:t>
            </a:r>
            <a:endParaRPr sz="17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3103200" y="331250"/>
            <a:ext cx="33735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Playfair Display"/>
                <a:ea typeface="Playfair Display"/>
                <a:cs typeface="Playfair Display"/>
                <a:sym typeface="Playfair Display"/>
              </a:rPr>
              <a:t>Incorporate equity and inclusion standards into your judge training.  </a:t>
            </a:r>
            <a:endParaRPr sz="19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