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Montserrat"/>
      <p:regular r:id="rId22"/>
      <p:bold r:id="rId23"/>
      <p:italic r:id="rId24"/>
      <p:boldItalic r:id="rId25"/>
    </p:embeddedFont>
    <p:embeddedFont>
      <p:font typeface="EB Garamond SemiBold"/>
      <p:regular r:id="rId26"/>
      <p:bold r:id="rId27"/>
      <p:italic r:id="rId28"/>
      <p:boldItalic r:id="rId29"/>
    </p:embeddedFont>
    <p:embeddedFont>
      <p:font typeface="Bebas Neue"/>
      <p:regular r:id="rId30"/>
    </p:embeddedFont>
    <p:embeddedFont>
      <p:font typeface="EB Garamond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35AF786-EA2A-4CB9-BCA1-A629609723E2}">
  <a:tblStyle styleId="{D35AF786-EA2A-4CB9-BCA1-A629609723E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Montserrat-regular.fntdata"/><Relationship Id="rId21" Type="http://schemas.openxmlformats.org/officeDocument/2006/relationships/slide" Target="slides/slide16.xml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EBGaramondSemiBold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EBGaramondSemiBold-italic.fntdata"/><Relationship Id="rId27" Type="http://schemas.openxmlformats.org/officeDocument/2006/relationships/font" Target="fonts/EBGaramondSemi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EBGaramondSemiBol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EBGaramond-regular.fntdata"/><Relationship Id="rId30" Type="http://schemas.openxmlformats.org/officeDocument/2006/relationships/font" Target="fonts/BebasNeue-regular.fntdata"/><Relationship Id="rId11" Type="http://schemas.openxmlformats.org/officeDocument/2006/relationships/slide" Target="slides/slide6.xml"/><Relationship Id="rId33" Type="http://schemas.openxmlformats.org/officeDocument/2006/relationships/font" Target="fonts/EBGaramond-italic.fntdata"/><Relationship Id="rId10" Type="http://schemas.openxmlformats.org/officeDocument/2006/relationships/slide" Target="slides/slide5.xml"/><Relationship Id="rId32" Type="http://schemas.openxmlformats.org/officeDocument/2006/relationships/font" Target="fonts/EBGaramon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EBGaramond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ec18c3a35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ec18c3a3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f03e583494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f03e58349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f03e583494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f03e583494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f03e583494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f03e583494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f03e583494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f03e583494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f03e583494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f03e583494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f05b2e18b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f05b2e18b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edee0ac39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edee0ac39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e6d562420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e6d56242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f03e583494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f03e58349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f03e58349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f03e58349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f03e58349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f03e58349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f03e583494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f03e583494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e6d562420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e6d562420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ecdf79f29b_2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ecdf79f29b_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f05b2e18b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f05b2e18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52400" y="-279700"/>
            <a:ext cx="10170000" cy="570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674052" y="1018200"/>
            <a:ext cx="5817900" cy="20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marR="3599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674052" y="3854575"/>
            <a:ext cx="6327300" cy="4095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>
            <a:lvl1pPr lvl="0" marR="3599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cxnSp>
        <p:nvCxnSpPr>
          <p:cNvPr id="13" name="Google Shape;13;p2"/>
          <p:cNvCxnSpPr/>
          <p:nvPr/>
        </p:nvCxnSpPr>
        <p:spPr>
          <a:xfrm rot="10800000">
            <a:off x="7042550" y="535000"/>
            <a:ext cx="3265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" name="Google Shape;14;p2"/>
          <p:cNvCxnSpPr/>
          <p:nvPr/>
        </p:nvCxnSpPr>
        <p:spPr>
          <a:xfrm rot="10800000">
            <a:off x="-1504225" y="3604000"/>
            <a:ext cx="3265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981075" y="1126981"/>
            <a:ext cx="7181700" cy="139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35999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subTitle"/>
          </p:nvPr>
        </p:nvSpPr>
        <p:spPr>
          <a:xfrm>
            <a:off x="981225" y="2673125"/>
            <a:ext cx="7181700" cy="3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3599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4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440759" y="44208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6" name="Google Shape;66;p11"/>
          <p:cNvCxnSpPr/>
          <p:nvPr/>
        </p:nvCxnSpPr>
        <p:spPr>
          <a:xfrm>
            <a:off x="-156325" y="535000"/>
            <a:ext cx="1919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" name="Google Shape;67;p11"/>
          <p:cNvCxnSpPr/>
          <p:nvPr/>
        </p:nvCxnSpPr>
        <p:spPr>
          <a:xfrm>
            <a:off x="7384800" y="4572650"/>
            <a:ext cx="2069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8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/>
          <p:nvPr>
            <p:ph type="title"/>
          </p:nvPr>
        </p:nvSpPr>
        <p:spPr>
          <a:xfrm>
            <a:off x="1136850" y="1176450"/>
            <a:ext cx="5162700" cy="58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1" name="Google Shape;71;p13"/>
          <p:cNvSpPr txBox="1"/>
          <p:nvPr>
            <p:ph hasCustomPrompt="1" idx="2" type="title"/>
          </p:nvPr>
        </p:nvSpPr>
        <p:spPr>
          <a:xfrm>
            <a:off x="6299550" y="1176450"/>
            <a:ext cx="1707600" cy="97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/>
          <p:nvPr>
            <p:ph idx="1" type="subTitle"/>
          </p:nvPr>
        </p:nvSpPr>
        <p:spPr>
          <a:xfrm>
            <a:off x="1136850" y="1760936"/>
            <a:ext cx="5162700" cy="3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35999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440759" y="44208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4" name="Google Shape;74;p13"/>
          <p:cNvCxnSpPr/>
          <p:nvPr/>
        </p:nvCxnSpPr>
        <p:spPr>
          <a:xfrm>
            <a:off x="7384800" y="4572650"/>
            <a:ext cx="20697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" name="Google Shape;75;p13"/>
          <p:cNvCxnSpPr/>
          <p:nvPr/>
        </p:nvCxnSpPr>
        <p:spPr>
          <a:xfrm>
            <a:off x="-156325" y="535000"/>
            <a:ext cx="1919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idx="1" type="subTitle"/>
          </p:nvPr>
        </p:nvSpPr>
        <p:spPr>
          <a:xfrm>
            <a:off x="714195" y="1975550"/>
            <a:ext cx="2413500" cy="625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type="title"/>
          </p:nvPr>
        </p:nvSpPr>
        <p:spPr>
          <a:xfrm>
            <a:off x="714195" y="1631913"/>
            <a:ext cx="2413500" cy="34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hasCustomPrompt="1" idx="2" type="title"/>
          </p:nvPr>
        </p:nvSpPr>
        <p:spPr>
          <a:xfrm>
            <a:off x="1362045" y="1117875"/>
            <a:ext cx="1117800" cy="43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0" name="Google Shape;80;p14"/>
          <p:cNvSpPr txBox="1"/>
          <p:nvPr>
            <p:ph idx="3" type="subTitle"/>
          </p:nvPr>
        </p:nvSpPr>
        <p:spPr>
          <a:xfrm>
            <a:off x="3365252" y="1975552"/>
            <a:ext cx="2413500" cy="625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1" name="Google Shape;81;p14"/>
          <p:cNvSpPr txBox="1"/>
          <p:nvPr>
            <p:ph idx="4" type="title"/>
          </p:nvPr>
        </p:nvSpPr>
        <p:spPr>
          <a:xfrm>
            <a:off x="3365252" y="1631913"/>
            <a:ext cx="2413500" cy="34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2" name="Google Shape;82;p14"/>
          <p:cNvSpPr txBox="1"/>
          <p:nvPr>
            <p:ph hasCustomPrompt="1" idx="5" type="title"/>
          </p:nvPr>
        </p:nvSpPr>
        <p:spPr>
          <a:xfrm>
            <a:off x="4013102" y="1117875"/>
            <a:ext cx="1117800" cy="43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3" name="Google Shape;83;p14"/>
          <p:cNvSpPr txBox="1"/>
          <p:nvPr>
            <p:ph idx="6" type="subTitle"/>
          </p:nvPr>
        </p:nvSpPr>
        <p:spPr>
          <a:xfrm>
            <a:off x="6016305" y="3736450"/>
            <a:ext cx="2413500" cy="625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4" name="Google Shape;84;p14"/>
          <p:cNvSpPr txBox="1"/>
          <p:nvPr>
            <p:ph idx="7" type="title"/>
          </p:nvPr>
        </p:nvSpPr>
        <p:spPr>
          <a:xfrm>
            <a:off x="6015405" y="3396250"/>
            <a:ext cx="2413500" cy="34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5" name="Google Shape;85;p14"/>
          <p:cNvSpPr txBox="1"/>
          <p:nvPr>
            <p:ph hasCustomPrompt="1" idx="8" type="title"/>
          </p:nvPr>
        </p:nvSpPr>
        <p:spPr>
          <a:xfrm>
            <a:off x="6663255" y="2882050"/>
            <a:ext cx="1117800" cy="43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4"/>
          <p:cNvSpPr txBox="1"/>
          <p:nvPr>
            <p:ph idx="9" type="subTitle"/>
          </p:nvPr>
        </p:nvSpPr>
        <p:spPr>
          <a:xfrm>
            <a:off x="715105" y="3736450"/>
            <a:ext cx="2413500" cy="625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7" name="Google Shape;87;p14"/>
          <p:cNvSpPr txBox="1"/>
          <p:nvPr>
            <p:ph idx="13" type="title"/>
          </p:nvPr>
        </p:nvSpPr>
        <p:spPr>
          <a:xfrm>
            <a:off x="715105" y="3396250"/>
            <a:ext cx="2413500" cy="34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8" name="Google Shape;88;p14"/>
          <p:cNvSpPr txBox="1"/>
          <p:nvPr>
            <p:ph hasCustomPrompt="1" idx="14" type="title"/>
          </p:nvPr>
        </p:nvSpPr>
        <p:spPr>
          <a:xfrm>
            <a:off x="1363855" y="2882038"/>
            <a:ext cx="1116000" cy="43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9" name="Google Shape;89;p14"/>
          <p:cNvSpPr txBox="1"/>
          <p:nvPr>
            <p:ph idx="15" type="subTitle"/>
          </p:nvPr>
        </p:nvSpPr>
        <p:spPr>
          <a:xfrm>
            <a:off x="3365252" y="3736450"/>
            <a:ext cx="2413500" cy="625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0" name="Google Shape;90;p14"/>
          <p:cNvSpPr txBox="1"/>
          <p:nvPr>
            <p:ph idx="16" type="title"/>
          </p:nvPr>
        </p:nvSpPr>
        <p:spPr>
          <a:xfrm>
            <a:off x="3365252" y="3396250"/>
            <a:ext cx="2413500" cy="34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1" name="Google Shape;91;p14"/>
          <p:cNvSpPr txBox="1"/>
          <p:nvPr>
            <p:ph hasCustomPrompt="1" idx="17" type="title"/>
          </p:nvPr>
        </p:nvSpPr>
        <p:spPr>
          <a:xfrm>
            <a:off x="4013100" y="2883425"/>
            <a:ext cx="1117800" cy="43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" name="Google Shape;92;p14"/>
          <p:cNvSpPr txBox="1"/>
          <p:nvPr>
            <p:ph idx="18" type="title"/>
          </p:nvPr>
        </p:nvSpPr>
        <p:spPr>
          <a:xfrm>
            <a:off x="714200" y="460150"/>
            <a:ext cx="59490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2" type="sldNum"/>
          </p:nvPr>
        </p:nvSpPr>
        <p:spPr>
          <a:xfrm>
            <a:off x="8130459" y="44208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4"/>
          <p:cNvSpPr txBox="1"/>
          <p:nvPr>
            <p:ph idx="19" type="subTitle"/>
          </p:nvPr>
        </p:nvSpPr>
        <p:spPr>
          <a:xfrm>
            <a:off x="6016302" y="1975552"/>
            <a:ext cx="2413500" cy="625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5" name="Google Shape;95;p14"/>
          <p:cNvSpPr txBox="1"/>
          <p:nvPr>
            <p:ph idx="20" type="title"/>
          </p:nvPr>
        </p:nvSpPr>
        <p:spPr>
          <a:xfrm>
            <a:off x="6016302" y="1631913"/>
            <a:ext cx="2413500" cy="34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" name="Google Shape;96;p14"/>
          <p:cNvSpPr txBox="1"/>
          <p:nvPr>
            <p:ph hasCustomPrompt="1" idx="21" type="title"/>
          </p:nvPr>
        </p:nvSpPr>
        <p:spPr>
          <a:xfrm>
            <a:off x="6664152" y="1117875"/>
            <a:ext cx="1117800" cy="43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97" name="Google Shape;97;p14"/>
          <p:cNvCxnSpPr/>
          <p:nvPr/>
        </p:nvCxnSpPr>
        <p:spPr>
          <a:xfrm rot="10800000">
            <a:off x="7381300" y="535000"/>
            <a:ext cx="1919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" name="Google Shape;98;p14"/>
          <p:cNvCxnSpPr/>
          <p:nvPr/>
        </p:nvCxnSpPr>
        <p:spPr>
          <a:xfrm rot="10800000">
            <a:off x="-306975" y="4572650"/>
            <a:ext cx="2069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2305050" y="3050625"/>
            <a:ext cx="45339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1" name="Google Shape;101;p15"/>
          <p:cNvSpPr txBox="1"/>
          <p:nvPr>
            <p:ph idx="1" type="subTitle"/>
          </p:nvPr>
        </p:nvSpPr>
        <p:spPr>
          <a:xfrm>
            <a:off x="1458150" y="1609925"/>
            <a:ext cx="6227700" cy="113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2" name="Google Shape;102;p15"/>
          <p:cNvSpPr txBox="1"/>
          <p:nvPr>
            <p:ph idx="12" type="sldNum"/>
          </p:nvPr>
        </p:nvSpPr>
        <p:spPr>
          <a:xfrm>
            <a:off x="440759" y="44208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3" name="Google Shape;103;p15"/>
          <p:cNvCxnSpPr/>
          <p:nvPr/>
        </p:nvCxnSpPr>
        <p:spPr>
          <a:xfrm>
            <a:off x="-156325" y="535000"/>
            <a:ext cx="1919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" name="Google Shape;104;p15"/>
          <p:cNvCxnSpPr/>
          <p:nvPr/>
        </p:nvCxnSpPr>
        <p:spPr>
          <a:xfrm>
            <a:off x="7384800" y="4572650"/>
            <a:ext cx="2069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idx="1" type="subTitle"/>
          </p:nvPr>
        </p:nvSpPr>
        <p:spPr>
          <a:xfrm>
            <a:off x="2291400" y="2888375"/>
            <a:ext cx="4561200" cy="118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4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7" name="Google Shape;107;p16"/>
          <p:cNvSpPr txBox="1"/>
          <p:nvPr>
            <p:ph type="title"/>
          </p:nvPr>
        </p:nvSpPr>
        <p:spPr>
          <a:xfrm>
            <a:off x="2173350" y="1375225"/>
            <a:ext cx="4797300" cy="102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8" name="Google Shape;108;p16"/>
          <p:cNvSpPr txBox="1"/>
          <p:nvPr>
            <p:ph idx="12" type="sldNum"/>
          </p:nvPr>
        </p:nvSpPr>
        <p:spPr>
          <a:xfrm>
            <a:off x="440759" y="44208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9" name="Google Shape;109;p16"/>
          <p:cNvCxnSpPr/>
          <p:nvPr/>
        </p:nvCxnSpPr>
        <p:spPr>
          <a:xfrm>
            <a:off x="-156325" y="535000"/>
            <a:ext cx="1919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" name="Google Shape;110;p16"/>
          <p:cNvCxnSpPr/>
          <p:nvPr/>
        </p:nvCxnSpPr>
        <p:spPr>
          <a:xfrm>
            <a:off x="7384800" y="4572650"/>
            <a:ext cx="2069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715100" y="2389449"/>
            <a:ext cx="2298900" cy="6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3" name="Google Shape;113;p17"/>
          <p:cNvSpPr txBox="1"/>
          <p:nvPr>
            <p:ph idx="1" type="subTitle"/>
          </p:nvPr>
        </p:nvSpPr>
        <p:spPr>
          <a:xfrm>
            <a:off x="715100" y="3219375"/>
            <a:ext cx="2298900" cy="10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3599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4" name="Google Shape;114;p17"/>
          <p:cNvSpPr txBox="1"/>
          <p:nvPr>
            <p:ph idx="2" type="title"/>
          </p:nvPr>
        </p:nvSpPr>
        <p:spPr>
          <a:xfrm>
            <a:off x="3409175" y="2390710"/>
            <a:ext cx="2300400" cy="6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5" name="Google Shape;115;p17"/>
          <p:cNvSpPr txBox="1"/>
          <p:nvPr>
            <p:ph idx="3" type="subTitle"/>
          </p:nvPr>
        </p:nvSpPr>
        <p:spPr>
          <a:xfrm>
            <a:off x="3409750" y="3219375"/>
            <a:ext cx="2300400" cy="10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3599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6" name="Google Shape;116;p17"/>
          <p:cNvSpPr txBox="1"/>
          <p:nvPr>
            <p:ph idx="4" type="title"/>
          </p:nvPr>
        </p:nvSpPr>
        <p:spPr>
          <a:xfrm>
            <a:off x="6104750" y="2401713"/>
            <a:ext cx="2298900" cy="6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7" name="Google Shape;117;p17"/>
          <p:cNvSpPr txBox="1"/>
          <p:nvPr>
            <p:ph idx="5" type="subTitle"/>
          </p:nvPr>
        </p:nvSpPr>
        <p:spPr>
          <a:xfrm>
            <a:off x="6105900" y="3224175"/>
            <a:ext cx="2298900" cy="10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3599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8" name="Google Shape;118;p17"/>
          <p:cNvSpPr txBox="1"/>
          <p:nvPr>
            <p:ph idx="6" type="title"/>
          </p:nvPr>
        </p:nvSpPr>
        <p:spPr>
          <a:xfrm>
            <a:off x="1736100" y="460125"/>
            <a:ext cx="666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19" name="Google Shape;119;p17"/>
          <p:cNvSpPr txBox="1"/>
          <p:nvPr>
            <p:ph idx="12" type="sldNum"/>
          </p:nvPr>
        </p:nvSpPr>
        <p:spPr>
          <a:xfrm>
            <a:off x="440759" y="44208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20" name="Google Shape;120;p17"/>
          <p:cNvCxnSpPr/>
          <p:nvPr/>
        </p:nvCxnSpPr>
        <p:spPr>
          <a:xfrm>
            <a:off x="-156325" y="535000"/>
            <a:ext cx="1919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" name="Google Shape;121;p17"/>
          <p:cNvCxnSpPr/>
          <p:nvPr/>
        </p:nvCxnSpPr>
        <p:spPr>
          <a:xfrm>
            <a:off x="7384800" y="4572650"/>
            <a:ext cx="2069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type="title"/>
          </p:nvPr>
        </p:nvSpPr>
        <p:spPr>
          <a:xfrm>
            <a:off x="715100" y="2978975"/>
            <a:ext cx="2298900" cy="26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4" name="Google Shape;124;p18"/>
          <p:cNvSpPr txBox="1"/>
          <p:nvPr>
            <p:ph idx="1" type="subTitle"/>
          </p:nvPr>
        </p:nvSpPr>
        <p:spPr>
          <a:xfrm>
            <a:off x="715100" y="3381925"/>
            <a:ext cx="2298900" cy="10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3599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5" name="Google Shape;125;p18"/>
          <p:cNvSpPr txBox="1"/>
          <p:nvPr>
            <p:ph idx="2" type="title"/>
          </p:nvPr>
        </p:nvSpPr>
        <p:spPr>
          <a:xfrm>
            <a:off x="3424332" y="2979525"/>
            <a:ext cx="2296500" cy="26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6" name="Google Shape;126;p18"/>
          <p:cNvSpPr txBox="1"/>
          <p:nvPr>
            <p:ph idx="3" type="subTitle"/>
          </p:nvPr>
        </p:nvSpPr>
        <p:spPr>
          <a:xfrm>
            <a:off x="3424332" y="3381925"/>
            <a:ext cx="2296500" cy="10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3599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7" name="Google Shape;127;p18"/>
          <p:cNvSpPr txBox="1"/>
          <p:nvPr>
            <p:ph idx="4" type="title"/>
          </p:nvPr>
        </p:nvSpPr>
        <p:spPr>
          <a:xfrm>
            <a:off x="6104750" y="2984325"/>
            <a:ext cx="2298900" cy="26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8" name="Google Shape;128;p18"/>
          <p:cNvSpPr txBox="1"/>
          <p:nvPr>
            <p:ph idx="5" type="subTitle"/>
          </p:nvPr>
        </p:nvSpPr>
        <p:spPr>
          <a:xfrm>
            <a:off x="6105900" y="3386725"/>
            <a:ext cx="2298900" cy="10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3599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9" name="Google Shape;129;p18"/>
          <p:cNvSpPr txBox="1"/>
          <p:nvPr>
            <p:ph idx="6" type="title"/>
          </p:nvPr>
        </p:nvSpPr>
        <p:spPr>
          <a:xfrm>
            <a:off x="715100" y="460150"/>
            <a:ext cx="66678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30" name="Google Shape;130;p18"/>
          <p:cNvSpPr txBox="1"/>
          <p:nvPr>
            <p:ph idx="12" type="sldNum"/>
          </p:nvPr>
        </p:nvSpPr>
        <p:spPr>
          <a:xfrm>
            <a:off x="8130459" y="44208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31" name="Google Shape;131;p18"/>
          <p:cNvCxnSpPr/>
          <p:nvPr/>
        </p:nvCxnSpPr>
        <p:spPr>
          <a:xfrm rot="10800000">
            <a:off x="7382775" y="535000"/>
            <a:ext cx="1919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" name="Google Shape;132;p18"/>
          <p:cNvCxnSpPr/>
          <p:nvPr/>
        </p:nvCxnSpPr>
        <p:spPr>
          <a:xfrm rot="10800000">
            <a:off x="-308725" y="4572650"/>
            <a:ext cx="2069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>
            <a:off x="715100" y="1484175"/>
            <a:ext cx="22428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5" name="Google Shape;135;p19"/>
          <p:cNvSpPr txBox="1"/>
          <p:nvPr>
            <p:ph idx="1" type="subTitle"/>
          </p:nvPr>
        </p:nvSpPr>
        <p:spPr>
          <a:xfrm>
            <a:off x="715100" y="1861509"/>
            <a:ext cx="2242800" cy="540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6" name="Google Shape;136;p19"/>
          <p:cNvSpPr txBox="1"/>
          <p:nvPr>
            <p:ph idx="2" type="title"/>
          </p:nvPr>
        </p:nvSpPr>
        <p:spPr>
          <a:xfrm>
            <a:off x="3279785" y="1484175"/>
            <a:ext cx="2242800" cy="296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7" name="Google Shape;137;p19"/>
          <p:cNvSpPr txBox="1"/>
          <p:nvPr>
            <p:ph idx="3" type="subTitle"/>
          </p:nvPr>
        </p:nvSpPr>
        <p:spPr>
          <a:xfrm>
            <a:off x="3279777" y="1863780"/>
            <a:ext cx="2242800" cy="540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8" name="Google Shape;138;p19"/>
          <p:cNvSpPr txBox="1"/>
          <p:nvPr>
            <p:ph idx="4" type="title"/>
          </p:nvPr>
        </p:nvSpPr>
        <p:spPr>
          <a:xfrm>
            <a:off x="715100" y="3049276"/>
            <a:ext cx="2242800" cy="296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9" name="Google Shape;139;p19"/>
          <p:cNvSpPr txBox="1"/>
          <p:nvPr>
            <p:ph idx="5" type="subTitle"/>
          </p:nvPr>
        </p:nvSpPr>
        <p:spPr>
          <a:xfrm>
            <a:off x="715108" y="3426875"/>
            <a:ext cx="2242800" cy="540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0" name="Google Shape;140;p19"/>
          <p:cNvSpPr txBox="1"/>
          <p:nvPr>
            <p:ph idx="6" type="title"/>
          </p:nvPr>
        </p:nvSpPr>
        <p:spPr>
          <a:xfrm>
            <a:off x="3279785" y="3049277"/>
            <a:ext cx="2242800" cy="296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1" name="Google Shape;141;p19"/>
          <p:cNvSpPr txBox="1"/>
          <p:nvPr>
            <p:ph idx="7" type="subTitle"/>
          </p:nvPr>
        </p:nvSpPr>
        <p:spPr>
          <a:xfrm>
            <a:off x="3279777" y="3427676"/>
            <a:ext cx="2242800" cy="540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2" name="Google Shape;142;p19"/>
          <p:cNvSpPr txBox="1"/>
          <p:nvPr>
            <p:ph idx="8" type="title"/>
          </p:nvPr>
        </p:nvSpPr>
        <p:spPr>
          <a:xfrm>
            <a:off x="715100" y="461325"/>
            <a:ext cx="6692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43" name="Google Shape;143;p19"/>
          <p:cNvSpPr txBox="1"/>
          <p:nvPr>
            <p:ph idx="12" type="sldNum"/>
          </p:nvPr>
        </p:nvSpPr>
        <p:spPr>
          <a:xfrm>
            <a:off x="8130459" y="44208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44" name="Google Shape;144;p19"/>
          <p:cNvCxnSpPr/>
          <p:nvPr/>
        </p:nvCxnSpPr>
        <p:spPr>
          <a:xfrm rot="10800000">
            <a:off x="-308725" y="4572650"/>
            <a:ext cx="2069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" name="Google Shape;145;p19"/>
          <p:cNvCxnSpPr/>
          <p:nvPr/>
        </p:nvCxnSpPr>
        <p:spPr>
          <a:xfrm rot="10800000">
            <a:off x="7382775" y="535000"/>
            <a:ext cx="1919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>
            <p:ph type="title"/>
          </p:nvPr>
        </p:nvSpPr>
        <p:spPr>
          <a:xfrm>
            <a:off x="715100" y="1878950"/>
            <a:ext cx="2013600" cy="40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8" name="Google Shape;148;p20"/>
          <p:cNvSpPr txBox="1"/>
          <p:nvPr>
            <p:ph idx="1" type="subTitle"/>
          </p:nvPr>
        </p:nvSpPr>
        <p:spPr>
          <a:xfrm>
            <a:off x="715100" y="2360260"/>
            <a:ext cx="2013600" cy="48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9" name="Google Shape;149;p20"/>
          <p:cNvSpPr txBox="1"/>
          <p:nvPr>
            <p:ph idx="2" type="title"/>
          </p:nvPr>
        </p:nvSpPr>
        <p:spPr>
          <a:xfrm>
            <a:off x="3554163" y="1878950"/>
            <a:ext cx="2013600" cy="40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50" name="Google Shape;150;p20"/>
          <p:cNvSpPr txBox="1"/>
          <p:nvPr>
            <p:ph idx="3" type="subTitle"/>
          </p:nvPr>
        </p:nvSpPr>
        <p:spPr>
          <a:xfrm>
            <a:off x="3554163" y="2360261"/>
            <a:ext cx="2013600" cy="48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51" name="Google Shape;151;p20"/>
          <p:cNvSpPr txBox="1"/>
          <p:nvPr>
            <p:ph idx="4" type="title"/>
          </p:nvPr>
        </p:nvSpPr>
        <p:spPr>
          <a:xfrm>
            <a:off x="715100" y="3268264"/>
            <a:ext cx="2013600" cy="40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52" name="Google Shape;152;p20"/>
          <p:cNvSpPr txBox="1"/>
          <p:nvPr>
            <p:ph idx="5" type="subTitle"/>
          </p:nvPr>
        </p:nvSpPr>
        <p:spPr>
          <a:xfrm>
            <a:off x="715100" y="3748424"/>
            <a:ext cx="2013600" cy="48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53" name="Google Shape;153;p20"/>
          <p:cNvSpPr txBox="1"/>
          <p:nvPr>
            <p:ph idx="6" type="title"/>
          </p:nvPr>
        </p:nvSpPr>
        <p:spPr>
          <a:xfrm>
            <a:off x="3554163" y="3268267"/>
            <a:ext cx="2013600" cy="40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54" name="Google Shape;154;p20"/>
          <p:cNvSpPr txBox="1"/>
          <p:nvPr>
            <p:ph idx="7" type="subTitle"/>
          </p:nvPr>
        </p:nvSpPr>
        <p:spPr>
          <a:xfrm>
            <a:off x="3554163" y="3748424"/>
            <a:ext cx="2013600" cy="48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55" name="Google Shape;155;p20"/>
          <p:cNvSpPr txBox="1"/>
          <p:nvPr>
            <p:ph idx="8" type="title"/>
          </p:nvPr>
        </p:nvSpPr>
        <p:spPr>
          <a:xfrm>
            <a:off x="6393225" y="1878950"/>
            <a:ext cx="2013600" cy="40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56" name="Google Shape;156;p20"/>
          <p:cNvSpPr txBox="1"/>
          <p:nvPr>
            <p:ph idx="9" type="subTitle"/>
          </p:nvPr>
        </p:nvSpPr>
        <p:spPr>
          <a:xfrm>
            <a:off x="6393225" y="2360261"/>
            <a:ext cx="2013600" cy="48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57" name="Google Shape;157;p20"/>
          <p:cNvSpPr txBox="1"/>
          <p:nvPr>
            <p:ph idx="13" type="title"/>
          </p:nvPr>
        </p:nvSpPr>
        <p:spPr>
          <a:xfrm>
            <a:off x="6393225" y="3268268"/>
            <a:ext cx="2013600" cy="40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58" name="Google Shape;158;p20"/>
          <p:cNvSpPr txBox="1"/>
          <p:nvPr>
            <p:ph idx="14" type="subTitle"/>
          </p:nvPr>
        </p:nvSpPr>
        <p:spPr>
          <a:xfrm>
            <a:off x="6393225" y="3748424"/>
            <a:ext cx="2013600" cy="48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59" name="Google Shape;159;p20"/>
          <p:cNvSpPr txBox="1"/>
          <p:nvPr>
            <p:ph idx="15" type="title"/>
          </p:nvPr>
        </p:nvSpPr>
        <p:spPr>
          <a:xfrm>
            <a:off x="3193200" y="458950"/>
            <a:ext cx="5211600" cy="94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60" name="Google Shape;160;p20"/>
          <p:cNvSpPr txBox="1"/>
          <p:nvPr>
            <p:ph idx="12" type="sldNum"/>
          </p:nvPr>
        </p:nvSpPr>
        <p:spPr>
          <a:xfrm>
            <a:off x="440759" y="44208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1" name="Google Shape;161;p20"/>
          <p:cNvCxnSpPr/>
          <p:nvPr/>
        </p:nvCxnSpPr>
        <p:spPr>
          <a:xfrm>
            <a:off x="-156325" y="535000"/>
            <a:ext cx="1919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2" name="Google Shape;162;p20"/>
          <p:cNvCxnSpPr/>
          <p:nvPr/>
        </p:nvCxnSpPr>
        <p:spPr>
          <a:xfrm>
            <a:off x="7384800" y="4572650"/>
            <a:ext cx="2069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2844450" y="2860375"/>
            <a:ext cx="5162700" cy="58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hasCustomPrompt="1" idx="2" type="title"/>
          </p:nvPr>
        </p:nvSpPr>
        <p:spPr>
          <a:xfrm>
            <a:off x="1136850" y="2860375"/>
            <a:ext cx="1707600" cy="97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10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2844450" y="3444861"/>
            <a:ext cx="5162700" cy="3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35999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40759" y="44208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0" name="Google Shape;20;p3"/>
          <p:cNvCxnSpPr/>
          <p:nvPr/>
        </p:nvCxnSpPr>
        <p:spPr>
          <a:xfrm>
            <a:off x="7384800" y="4572650"/>
            <a:ext cx="2069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_5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/>
          <p:nvPr>
            <p:ph hasCustomPrompt="1" type="title"/>
          </p:nvPr>
        </p:nvSpPr>
        <p:spPr>
          <a:xfrm>
            <a:off x="862600" y="1677200"/>
            <a:ext cx="20718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65" name="Google Shape;165;p21"/>
          <p:cNvSpPr txBox="1"/>
          <p:nvPr>
            <p:ph idx="1" type="subTitle"/>
          </p:nvPr>
        </p:nvSpPr>
        <p:spPr>
          <a:xfrm flipH="1">
            <a:off x="6060712" y="3531425"/>
            <a:ext cx="2342700" cy="68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66" name="Google Shape;166;p21"/>
          <p:cNvSpPr txBox="1"/>
          <p:nvPr>
            <p:ph hasCustomPrompt="1" idx="2" type="title"/>
          </p:nvPr>
        </p:nvSpPr>
        <p:spPr>
          <a:xfrm>
            <a:off x="6209600" y="1677200"/>
            <a:ext cx="20718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67" name="Google Shape;167;p21"/>
          <p:cNvSpPr txBox="1"/>
          <p:nvPr>
            <p:ph idx="3" type="subTitle"/>
          </p:nvPr>
        </p:nvSpPr>
        <p:spPr>
          <a:xfrm flipH="1">
            <a:off x="740562" y="3531425"/>
            <a:ext cx="2342700" cy="68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68" name="Google Shape;168;p21"/>
          <p:cNvSpPr txBox="1"/>
          <p:nvPr>
            <p:ph hasCustomPrompt="1" idx="4" type="title"/>
          </p:nvPr>
        </p:nvSpPr>
        <p:spPr>
          <a:xfrm>
            <a:off x="3536100" y="1677200"/>
            <a:ext cx="20718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69" name="Google Shape;169;p21"/>
          <p:cNvSpPr txBox="1"/>
          <p:nvPr>
            <p:ph idx="5" type="subTitle"/>
          </p:nvPr>
        </p:nvSpPr>
        <p:spPr>
          <a:xfrm flipH="1">
            <a:off x="3396513" y="3531425"/>
            <a:ext cx="2342700" cy="68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70" name="Google Shape;170;p21"/>
          <p:cNvSpPr txBox="1"/>
          <p:nvPr>
            <p:ph idx="6" type="title"/>
          </p:nvPr>
        </p:nvSpPr>
        <p:spPr>
          <a:xfrm flipH="1">
            <a:off x="6060738" y="3160700"/>
            <a:ext cx="2342700" cy="4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1" name="Google Shape;171;p21"/>
          <p:cNvSpPr txBox="1"/>
          <p:nvPr>
            <p:ph idx="7" type="title"/>
          </p:nvPr>
        </p:nvSpPr>
        <p:spPr>
          <a:xfrm flipH="1">
            <a:off x="3396513" y="3160700"/>
            <a:ext cx="2342700" cy="4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2" name="Google Shape;172;p21"/>
          <p:cNvSpPr txBox="1"/>
          <p:nvPr>
            <p:ph idx="8" type="title"/>
          </p:nvPr>
        </p:nvSpPr>
        <p:spPr>
          <a:xfrm flipH="1">
            <a:off x="740562" y="3160700"/>
            <a:ext cx="2342700" cy="4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3" name="Google Shape;173;p21"/>
          <p:cNvSpPr txBox="1"/>
          <p:nvPr>
            <p:ph idx="12" type="sldNum"/>
          </p:nvPr>
        </p:nvSpPr>
        <p:spPr>
          <a:xfrm>
            <a:off x="8130459" y="44208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4" name="Google Shape;174;p21"/>
          <p:cNvSpPr txBox="1"/>
          <p:nvPr>
            <p:ph idx="9" type="title"/>
          </p:nvPr>
        </p:nvSpPr>
        <p:spPr>
          <a:xfrm>
            <a:off x="740600" y="459417"/>
            <a:ext cx="66441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cxnSp>
        <p:nvCxnSpPr>
          <p:cNvPr id="175" name="Google Shape;175;p21"/>
          <p:cNvCxnSpPr/>
          <p:nvPr/>
        </p:nvCxnSpPr>
        <p:spPr>
          <a:xfrm>
            <a:off x="-156325" y="4572650"/>
            <a:ext cx="1919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6" name="Google Shape;176;p21"/>
          <p:cNvCxnSpPr/>
          <p:nvPr/>
        </p:nvCxnSpPr>
        <p:spPr>
          <a:xfrm>
            <a:off x="7384800" y="535000"/>
            <a:ext cx="2069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BLANK_1_1_1_1_1_1_4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/>
          <p:nvPr>
            <p:ph hasCustomPrompt="1" type="title"/>
          </p:nvPr>
        </p:nvSpPr>
        <p:spPr>
          <a:xfrm>
            <a:off x="715100" y="3736145"/>
            <a:ext cx="1045800" cy="45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>
              <a:spcBef>
                <a:spcPts val="0"/>
              </a:spcBef>
              <a:spcAft>
                <a:spcPts val="0"/>
              </a:spcAft>
              <a:buSzPts val="62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9" name="Google Shape;179;p22"/>
          <p:cNvSpPr txBox="1"/>
          <p:nvPr>
            <p:ph idx="2" type="title"/>
          </p:nvPr>
        </p:nvSpPr>
        <p:spPr>
          <a:xfrm>
            <a:off x="7383000" y="3736150"/>
            <a:ext cx="1017600" cy="45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80" name="Google Shape;180;p22"/>
          <p:cNvSpPr txBox="1"/>
          <p:nvPr>
            <p:ph idx="3" type="title"/>
          </p:nvPr>
        </p:nvSpPr>
        <p:spPr>
          <a:xfrm>
            <a:off x="1760975" y="459084"/>
            <a:ext cx="66453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1" name="Google Shape;181;p22"/>
          <p:cNvSpPr txBox="1"/>
          <p:nvPr>
            <p:ph idx="12" type="sldNum"/>
          </p:nvPr>
        </p:nvSpPr>
        <p:spPr>
          <a:xfrm>
            <a:off x="440759" y="44208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82" name="Google Shape;182;p22"/>
          <p:cNvCxnSpPr/>
          <p:nvPr/>
        </p:nvCxnSpPr>
        <p:spPr>
          <a:xfrm rot="10800000">
            <a:off x="-308725" y="535000"/>
            <a:ext cx="2069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3" name="Google Shape;183;p22"/>
          <p:cNvSpPr txBox="1"/>
          <p:nvPr>
            <p:ph hasCustomPrompt="1" idx="4" type="title"/>
          </p:nvPr>
        </p:nvSpPr>
        <p:spPr>
          <a:xfrm>
            <a:off x="715100" y="2937203"/>
            <a:ext cx="1045800" cy="45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>
              <a:spcBef>
                <a:spcPts val="0"/>
              </a:spcBef>
              <a:spcAft>
                <a:spcPts val="0"/>
              </a:spcAft>
              <a:buSzPts val="62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4" name="Google Shape;184;p22"/>
          <p:cNvSpPr txBox="1"/>
          <p:nvPr>
            <p:ph idx="5" type="title"/>
          </p:nvPr>
        </p:nvSpPr>
        <p:spPr>
          <a:xfrm>
            <a:off x="7383000" y="2937208"/>
            <a:ext cx="1017600" cy="45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85" name="Google Shape;185;p22"/>
          <p:cNvSpPr txBox="1"/>
          <p:nvPr>
            <p:ph hasCustomPrompt="1" idx="6" type="title"/>
          </p:nvPr>
        </p:nvSpPr>
        <p:spPr>
          <a:xfrm>
            <a:off x="715100" y="2138262"/>
            <a:ext cx="1045800" cy="45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>
              <a:spcBef>
                <a:spcPts val="0"/>
              </a:spcBef>
              <a:spcAft>
                <a:spcPts val="0"/>
              </a:spcAft>
              <a:buSzPts val="62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6" name="Google Shape;186;p22"/>
          <p:cNvSpPr txBox="1"/>
          <p:nvPr>
            <p:ph idx="7" type="title"/>
          </p:nvPr>
        </p:nvSpPr>
        <p:spPr>
          <a:xfrm>
            <a:off x="7383000" y="2138267"/>
            <a:ext cx="1017600" cy="45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87" name="Google Shape;187;p22"/>
          <p:cNvSpPr txBox="1"/>
          <p:nvPr>
            <p:ph hasCustomPrompt="1" idx="8" type="title"/>
          </p:nvPr>
        </p:nvSpPr>
        <p:spPr>
          <a:xfrm>
            <a:off x="715100" y="1339320"/>
            <a:ext cx="1045800" cy="45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>
              <a:spcBef>
                <a:spcPts val="0"/>
              </a:spcBef>
              <a:spcAft>
                <a:spcPts val="0"/>
              </a:spcAft>
              <a:buSzPts val="62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8" name="Google Shape;188;p22"/>
          <p:cNvSpPr txBox="1"/>
          <p:nvPr>
            <p:ph idx="9" type="title"/>
          </p:nvPr>
        </p:nvSpPr>
        <p:spPr>
          <a:xfrm>
            <a:off x="7383000" y="1339325"/>
            <a:ext cx="1017600" cy="45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2">
  <p:cSld name="CUSTOM_15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/>
          <p:nvPr>
            <p:ph hasCustomPrompt="1" type="title"/>
          </p:nvPr>
        </p:nvSpPr>
        <p:spPr>
          <a:xfrm>
            <a:off x="710138" y="535000"/>
            <a:ext cx="7689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1" name="Google Shape;191;p23"/>
          <p:cNvSpPr txBox="1"/>
          <p:nvPr>
            <p:ph idx="1" type="subTitle"/>
          </p:nvPr>
        </p:nvSpPr>
        <p:spPr>
          <a:xfrm>
            <a:off x="710138" y="1495257"/>
            <a:ext cx="7689600" cy="37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2" name="Google Shape;192;p23"/>
          <p:cNvSpPr txBox="1"/>
          <p:nvPr>
            <p:ph hasCustomPrompt="1" idx="2" type="title"/>
          </p:nvPr>
        </p:nvSpPr>
        <p:spPr>
          <a:xfrm>
            <a:off x="710138" y="1882223"/>
            <a:ext cx="7689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3" name="Google Shape;193;p23"/>
          <p:cNvSpPr txBox="1"/>
          <p:nvPr>
            <p:ph idx="3" type="subTitle"/>
          </p:nvPr>
        </p:nvSpPr>
        <p:spPr>
          <a:xfrm>
            <a:off x="710138" y="2842471"/>
            <a:ext cx="7689600" cy="37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4" name="Google Shape;194;p23"/>
          <p:cNvSpPr txBox="1"/>
          <p:nvPr>
            <p:ph hasCustomPrompt="1" idx="4" type="title"/>
          </p:nvPr>
        </p:nvSpPr>
        <p:spPr>
          <a:xfrm>
            <a:off x="710138" y="3229426"/>
            <a:ext cx="7689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5" name="Google Shape;195;p23"/>
          <p:cNvSpPr txBox="1"/>
          <p:nvPr>
            <p:ph idx="5" type="subTitle"/>
          </p:nvPr>
        </p:nvSpPr>
        <p:spPr>
          <a:xfrm>
            <a:off x="710138" y="4189685"/>
            <a:ext cx="7689600" cy="37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6" name="Google Shape;196;p23"/>
          <p:cNvSpPr txBox="1"/>
          <p:nvPr>
            <p:ph idx="12" type="sldNum"/>
          </p:nvPr>
        </p:nvSpPr>
        <p:spPr>
          <a:xfrm>
            <a:off x="8130459" y="44208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97" name="Google Shape;197;p23"/>
          <p:cNvCxnSpPr/>
          <p:nvPr/>
        </p:nvCxnSpPr>
        <p:spPr>
          <a:xfrm rot="10800000">
            <a:off x="7382775" y="535000"/>
            <a:ext cx="1919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8" name="Google Shape;198;p23"/>
          <p:cNvCxnSpPr/>
          <p:nvPr/>
        </p:nvCxnSpPr>
        <p:spPr>
          <a:xfrm rot="10800000">
            <a:off x="-308725" y="4572650"/>
            <a:ext cx="2069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4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/>
          <p:nvPr>
            <p:ph idx="1" type="subTitle"/>
          </p:nvPr>
        </p:nvSpPr>
        <p:spPr>
          <a:xfrm>
            <a:off x="721875" y="1662500"/>
            <a:ext cx="3822600" cy="25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000"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201" name="Google Shape;201;p24"/>
          <p:cNvSpPr txBox="1"/>
          <p:nvPr>
            <p:ph idx="2" type="subTitle"/>
          </p:nvPr>
        </p:nvSpPr>
        <p:spPr>
          <a:xfrm>
            <a:off x="4606250" y="1771650"/>
            <a:ext cx="3822600" cy="24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000"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202" name="Google Shape;202;p24"/>
          <p:cNvSpPr txBox="1"/>
          <p:nvPr>
            <p:ph type="title"/>
          </p:nvPr>
        </p:nvSpPr>
        <p:spPr>
          <a:xfrm>
            <a:off x="5579400" y="458350"/>
            <a:ext cx="28254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03" name="Google Shape;203;p24"/>
          <p:cNvSpPr txBox="1"/>
          <p:nvPr>
            <p:ph idx="12" type="sldNum"/>
          </p:nvPr>
        </p:nvSpPr>
        <p:spPr>
          <a:xfrm>
            <a:off x="440759" y="44208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04" name="Google Shape;204;p24"/>
          <p:cNvCxnSpPr/>
          <p:nvPr/>
        </p:nvCxnSpPr>
        <p:spPr>
          <a:xfrm>
            <a:off x="7387125" y="4572650"/>
            <a:ext cx="20859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5" name="Google Shape;205;p24"/>
          <p:cNvCxnSpPr/>
          <p:nvPr/>
        </p:nvCxnSpPr>
        <p:spPr>
          <a:xfrm>
            <a:off x="-158137" y="535000"/>
            <a:ext cx="1919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1109">
          <p15:clr>
            <a:srgbClr val="FA7B17"/>
          </p15:clr>
        </p15:guide>
        <p15:guide id="2" pos="4651">
          <p15:clr>
            <a:srgbClr val="FA7B17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8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 txBox="1"/>
          <p:nvPr>
            <p:ph type="title"/>
          </p:nvPr>
        </p:nvSpPr>
        <p:spPr>
          <a:xfrm>
            <a:off x="715100" y="461350"/>
            <a:ext cx="66678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08" name="Google Shape;208;p25"/>
          <p:cNvSpPr txBox="1"/>
          <p:nvPr>
            <p:ph idx="12" type="sldNum"/>
          </p:nvPr>
        </p:nvSpPr>
        <p:spPr>
          <a:xfrm>
            <a:off x="8130459" y="44208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09" name="Google Shape;209;p25"/>
          <p:cNvCxnSpPr/>
          <p:nvPr/>
        </p:nvCxnSpPr>
        <p:spPr>
          <a:xfrm rot="10800000">
            <a:off x="7382775" y="535000"/>
            <a:ext cx="1919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0" name="Google Shape;210;p25"/>
          <p:cNvCxnSpPr/>
          <p:nvPr/>
        </p:nvCxnSpPr>
        <p:spPr>
          <a:xfrm rot="10800000">
            <a:off x="-308725" y="4572650"/>
            <a:ext cx="2069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8_1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/>
          <p:nvPr>
            <p:ph type="title"/>
          </p:nvPr>
        </p:nvSpPr>
        <p:spPr>
          <a:xfrm>
            <a:off x="715100" y="461350"/>
            <a:ext cx="6667800" cy="94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13" name="Google Shape;213;p26"/>
          <p:cNvSpPr txBox="1"/>
          <p:nvPr>
            <p:ph idx="12" type="sldNum"/>
          </p:nvPr>
        </p:nvSpPr>
        <p:spPr>
          <a:xfrm>
            <a:off x="8130459" y="44208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14" name="Google Shape;214;p26"/>
          <p:cNvCxnSpPr/>
          <p:nvPr/>
        </p:nvCxnSpPr>
        <p:spPr>
          <a:xfrm rot="10800000">
            <a:off x="7382775" y="535000"/>
            <a:ext cx="1919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5" name="Google Shape;215;p26"/>
          <p:cNvCxnSpPr/>
          <p:nvPr/>
        </p:nvCxnSpPr>
        <p:spPr>
          <a:xfrm rot="10800000">
            <a:off x="-308725" y="4572650"/>
            <a:ext cx="2069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3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 txBox="1"/>
          <p:nvPr>
            <p:ph type="title"/>
          </p:nvPr>
        </p:nvSpPr>
        <p:spPr>
          <a:xfrm flipH="1">
            <a:off x="4842000" y="1076225"/>
            <a:ext cx="3562800" cy="112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r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8" name="Google Shape;218;p27"/>
          <p:cNvSpPr txBox="1"/>
          <p:nvPr>
            <p:ph idx="1" type="subTitle"/>
          </p:nvPr>
        </p:nvSpPr>
        <p:spPr>
          <a:xfrm flipH="1">
            <a:off x="4842000" y="2571750"/>
            <a:ext cx="3562800" cy="9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35999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19" name="Google Shape;219;p27"/>
          <p:cNvSpPr txBox="1"/>
          <p:nvPr>
            <p:ph idx="12" type="sldNum"/>
          </p:nvPr>
        </p:nvSpPr>
        <p:spPr>
          <a:xfrm>
            <a:off x="440759" y="44208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20" name="Google Shape;220;p27"/>
          <p:cNvCxnSpPr/>
          <p:nvPr/>
        </p:nvCxnSpPr>
        <p:spPr>
          <a:xfrm>
            <a:off x="-156325" y="535000"/>
            <a:ext cx="1919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1" name="Google Shape;221;p27"/>
          <p:cNvCxnSpPr/>
          <p:nvPr/>
        </p:nvCxnSpPr>
        <p:spPr>
          <a:xfrm>
            <a:off x="7384800" y="4572650"/>
            <a:ext cx="2069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4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/>
          <p:nvPr>
            <p:ph type="title"/>
          </p:nvPr>
        </p:nvSpPr>
        <p:spPr>
          <a:xfrm>
            <a:off x="715100" y="1522100"/>
            <a:ext cx="3629100" cy="76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4" name="Google Shape;224;p28"/>
          <p:cNvSpPr txBox="1"/>
          <p:nvPr>
            <p:ph idx="1" type="subTitle"/>
          </p:nvPr>
        </p:nvSpPr>
        <p:spPr>
          <a:xfrm>
            <a:off x="715100" y="2571750"/>
            <a:ext cx="3629100" cy="18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3599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25" name="Google Shape;225;p28"/>
          <p:cNvSpPr txBox="1"/>
          <p:nvPr>
            <p:ph idx="12" type="sldNum"/>
          </p:nvPr>
        </p:nvSpPr>
        <p:spPr>
          <a:xfrm>
            <a:off x="8130459" y="44208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26" name="Google Shape;226;p28"/>
          <p:cNvCxnSpPr/>
          <p:nvPr/>
        </p:nvCxnSpPr>
        <p:spPr>
          <a:xfrm rot="10800000">
            <a:off x="-308725" y="4572650"/>
            <a:ext cx="2069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7" name="Google Shape;227;p28"/>
          <p:cNvCxnSpPr/>
          <p:nvPr/>
        </p:nvCxnSpPr>
        <p:spPr>
          <a:xfrm rot="10800000">
            <a:off x="7382775" y="535000"/>
            <a:ext cx="1919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4_1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"/>
          <p:cNvSpPr txBox="1"/>
          <p:nvPr>
            <p:ph type="title"/>
          </p:nvPr>
        </p:nvSpPr>
        <p:spPr>
          <a:xfrm>
            <a:off x="4775700" y="1668825"/>
            <a:ext cx="3629100" cy="46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r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0" name="Google Shape;230;p29"/>
          <p:cNvSpPr txBox="1"/>
          <p:nvPr>
            <p:ph idx="1" type="subTitle"/>
          </p:nvPr>
        </p:nvSpPr>
        <p:spPr>
          <a:xfrm>
            <a:off x="4775700" y="2571750"/>
            <a:ext cx="3629100" cy="18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35999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31" name="Google Shape;231;p29"/>
          <p:cNvSpPr txBox="1"/>
          <p:nvPr>
            <p:ph idx="12" type="sldNum"/>
          </p:nvPr>
        </p:nvSpPr>
        <p:spPr>
          <a:xfrm>
            <a:off x="440759" y="44208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32" name="Google Shape;232;p29"/>
          <p:cNvCxnSpPr/>
          <p:nvPr/>
        </p:nvCxnSpPr>
        <p:spPr>
          <a:xfrm>
            <a:off x="-156325" y="535000"/>
            <a:ext cx="1919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3" name="Google Shape;233;p29"/>
          <p:cNvCxnSpPr/>
          <p:nvPr/>
        </p:nvCxnSpPr>
        <p:spPr>
          <a:xfrm>
            <a:off x="7384800" y="4572650"/>
            <a:ext cx="2069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7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/>
          <p:nvPr>
            <p:ph type="ctrTitle"/>
          </p:nvPr>
        </p:nvSpPr>
        <p:spPr>
          <a:xfrm>
            <a:off x="5278375" y="700925"/>
            <a:ext cx="3126600" cy="71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>
              <a:spcBef>
                <a:spcPts val="0"/>
              </a:spcBef>
              <a:spcAft>
                <a:spcPts val="0"/>
              </a:spcAft>
              <a:buSzPts val="3500"/>
              <a:buNone/>
              <a:defRPr sz="500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6" name="Google Shape;236;p30"/>
          <p:cNvSpPr txBox="1"/>
          <p:nvPr>
            <p:ph idx="1" type="subTitle"/>
          </p:nvPr>
        </p:nvSpPr>
        <p:spPr>
          <a:xfrm>
            <a:off x="5278375" y="1557625"/>
            <a:ext cx="3126600" cy="143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9144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37" name="Google Shape;237;p30"/>
          <p:cNvSpPr txBox="1"/>
          <p:nvPr>
            <p:ph idx="2" type="subTitle"/>
          </p:nvPr>
        </p:nvSpPr>
        <p:spPr>
          <a:xfrm>
            <a:off x="5278200" y="4226925"/>
            <a:ext cx="3126600" cy="29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2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38" name="Google Shape;238;p30"/>
          <p:cNvSpPr txBox="1"/>
          <p:nvPr/>
        </p:nvSpPr>
        <p:spPr>
          <a:xfrm>
            <a:off x="5278200" y="3553125"/>
            <a:ext cx="31266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marR="914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CREDITS: This presentation template was created by </a:t>
            </a:r>
            <a:r>
              <a:rPr b="1" lang="en" sz="1200">
                <a:solidFill>
                  <a:schemeClr val="lt2"/>
                </a:solidFill>
                <a:uFill>
                  <a:noFill/>
                </a:uFill>
                <a:latin typeface="EB Garamond"/>
                <a:ea typeface="EB Garamond"/>
                <a:cs typeface="EB Garamond"/>
                <a:sym typeface="EB Garamond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, including icons by </a:t>
            </a:r>
            <a:r>
              <a:rPr b="1" lang="en" sz="1200">
                <a:solidFill>
                  <a:schemeClr val="lt2"/>
                </a:solidFill>
                <a:uFill>
                  <a:noFill/>
                </a:uFill>
                <a:latin typeface="EB Garamond"/>
                <a:ea typeface="EB Garamond"/>
                <a:cs typeface="EB Garamond"/>
                <a:sym typeface="EB Garamon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 and infographics &amp; images by </a:t>
            </a:r>
            <a:r>
              <a:rPr b="1" lang="en" sz="1200">
                <a:solidFill>
                  <a:schemeClr val="lt2"/>
                </a:solidFill>
                <a:uFill>
                  <a:noFill/>
                </a:uFill>
                <a:latin typeface="EB Garamond"/>
                <a:ea typeface="EB Garamond"/>
                <a:cs typeface="EB Garamond"/>
                <a:sym typeface="EB Garamon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39" name="Google Shape;239;p30"/>
          <p:cNvSpPr txBox="1"/>
          <p:nvPr>
            <p:ph idx="12" type="sldNum"/>
          </p:nvPr>
        </p:nvSpPr>
        <p:spPr>
          <a:xfrm>
            <a:off x="8130459" y="44208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0" name="Google Shape;240;p30"/>
          <p:cNvCxnSpPr/>
          <p:nvPr/>
        </p:nvCxnSpPr>
        <p:spPr>
          <a:xfrm rot="10800000">
            <a:off x="7381400" y="535000"/>
            <a:ext cx="1919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1" name="Google Shape;241;p30"/>
          <p:cNvCxnSpPr/>
          <p:nvPr/>
        </p:nvCxnSpPr>
        <p:spPr>
          <a:xfrm rot="10800000">
            <a:off x="-2308500" y="4572650"/>
            <a:ext cx="40710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1110">
          <p15:clr>
            <a:srgbClr val="FA7B17"/>
          </p15:clr>
        </p15:guide>
        <p15:guide id="2" pos="4650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715100" y="488675"/>
            <a:ext cx="3945900" cy="89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715100" y="1584500"/>
            <a:ext cx="7684800" cy="29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150">
                <a:solidFill>
                  <a:schemeClr val="lt2"/>
                </a:solidFill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lt2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lt2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lt2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lt2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lt2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lt2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lt2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130459" y="44208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434343"/>
                </a:solidFill>
              </a:defRPr>
            </a:lvl1pPr>
            <a:lvl2pPr lvl="1">
              <a:buNone/>
              <a:defRPr>
                <a:solidFill>
                  <a:srgbClr val="434343"/>
                </a:solidFill>
              </a:defRPr>
            </a:lvl2pPr>
            <a:lvl3pPr lvl="2">
              <a:buNone/>
              <a:defRPr>
                <a:solidFill>
                  <a:srgbClr val="434343"/>
                </a:solidFill>
              </a:defRPr>
            </a:lvl3pPr>
            <a:lvl4pPr lvl="3">
              <a:buNone/>
              <a:defRPr>
                <a:solidFill>
                  <a:srgbClr val="434343"/>
                </a:solidFill>
              </a:defRPr>
            </a:lvl4pPr>
            <a:lvl5pPr lvl="4">
              <a:buNone/>
              <a:defRPr>
                <a:solidFill>
                  <a:srgbClr val="434343"/>
                </a:solidFill>
              </a:defRPr>
            </a:lvl5pPr>
            <a:lvl6pPr lvl="5">
              <a:buNone/>
              <a:defRPr>
                <a:solidFill>
                  <a:srgbClr val="434343"/>
                </a:solidFill>
              </a:defRPr>
            </a:lvl6pPr>
            <a:lvl7pPr lvl="6">
              <a:buNone/>
              <a:defRPr>
                <a:solidFill>
                  <a:srgbClr val="434343"/>
                </a:solidFill>
              </a:defRPr>
            </a:lvl7pPr>
            <a:lvl8pPr lvl="7">
              <a:buNone/>
              <a:defRPr>
                <a:solidFill>
                  <a:srgbClr val="434343"/>
                </a:solidFill>
              </a:defRPr>
            </a:lvl8pPr>
            <a:lvl9pPr lvl="8">
              <a:buNone/>
              <a:defRPr>
                <a:solidFill>
                  <a:srgbClr val="434343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5" name="Google Shape;25;p4"/>
          <p:cNvCxnSpPr/>
          <p:nvPr/>
        </p:nvCxnSpPr>
        <p:spPr>
          <a:xfrm rot="10800000">
            <a:off x="7383000" y="535000"/>
            <a:ext cx="1919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" name="Google Shape;26;p4"/>
          <p:cNvCxnSpPr/>
          <p:nvPr/>
        </p:nvCxnSpPr>
        <p:spPr>
          <a:xfrm rot="10800000">
            <a:off x="-308725" y="4572650"/>
            <a:ext cx="2069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1"/>
          <p:cNvSpPr txBox="1"/>
          <p:nvPr>
            <p:ph idx="12" type="sldNum"/>
          </p:nvPr>
        </p:nvSpPr>
        <p:spPr>
          <a:xfrm>
            <a:off x="8130459" y="44208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4" name="Google Shape;244;p31"/>
          <p:cNvCxnSpPr/>
          <p:nvPr/>
        </p:nvCxnSpPr>
        <p:spPr>
          <a:xfrm rot="10800000">
            <a:off x="7383000" y="535000"/>
            <a:ext cx="1919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5" name="Google Shape;245;p31"/>
          <p:cNvCxnSpPr/>
          <p:nvPr/>
        </p:nvCxnSpPr>
        <p:spPr>
          <a:xfrm rot="10800000">
            <a:off x="-308725" y="4572650"/>
            <a:ext cx="2069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"/>
          <p:cNvSpPr txBox="1"/>
          <p:nvPr>
            <p:ph idx="12" type="sldNum"/>
          </p:nvPr>
        </p:nvSpPr>
        <p:spPr>
          <a:xfrm>
            <a:off x="440759" y="44208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8" name="Google Shape;248;p32"/>
          <p:cNvCxnSpPr/>
          <p:nvPr/>
        </p:nvCxnSpPr>
        <p:spPr>
          <a:xfrm>
            <a:off x="-156325" y="535000"/>
            <a:ext cx="1919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9" name="Google Shape;249;p32"/>
          <p:cNvCxnSpPr/>
          <p:nvPr/>
        </p:nvCxnSpPr>
        <p:spPr>
          <a:xfrm>
            <a:off x="7383000" y="4572650"/>
            <a:ext cx="40710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idx="1" type="subTitle"/>
          </p:nvPr>
        </p:nvSpPr>
        <p:spPr>
          <a:xfrm>
            <a:off x="1038788" y="2872075"/>
            <a:ext cx="32229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 SemiBold"/>
              <a:buNone/>
              <a:defRPr i="1" sz="2400">
                <a:solidFill>
                  <a:schemeClr val="dk2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 SemiBold"/>
              <a:buNone/>
              <a:defRPr sz="2400">
                <a:latin typeface="EB Garamond SemiBold"/>
                <a:ea typeface="EB Garamond SemiBold"/>
                <a:cs typeface="EB Garamond SemiBold"/>
                <a:sym typeface="EB Garamond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 SemiBold"/>
              <a:buNone/>
              <a:defRPr sz="2400">
                <a:latin typeface="EB Garamond SemiBold"/>
                <a:ea typeface="EB Garamond SemiBold"/>
                <a:cs typeface="EB Garamond SemiBold"/>
                <a:sym typeface="EB Garamond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 SemiBold"/>
              <a:buNone/>
              <a:defRPr sz="2400">
                <a:latin typeface="EB Garamond SemiBold"/>
                <a:ea typeface="EB Garamond SemiBold"/>
                <a:cs typeface="EB Garamond SemiBold"/>
                <a:sym typeface="EB Garamond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 SemiBold"/>
              <a:buNone/>
              <a:defRPr sz="2400">
                <a:latin typeface="EB Garamond SemiBold"/>
                <a:ea typeface="EB Garamond SemiBold"/>
                <a:cs typeface="EB Garamond SemiBold"/>
                <a:sym typeface="EB Garamond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 SemiBold"/>
              <a:buNone/>
              <a:defRPr sz="2400">
                <a:latin typeface="EB Garamond SemiBold"/>
                <a:ea typeface="EB Garamond SemiBold"/>
                <a:cs typeface="EB Garamond SemiBold"/>
                <a:sym typeface="EB Garamond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 SemiBold"/>
              <a:buNone/>
              <a:defRPr sz="2400">
                <a:latin typeface="EB Garamond SemiBold"/>
                <a:ea typeface="EB Garamond SemiBold"/>
                <a:cs typeface="EB Garamond SemiBold"/>
                <a:sym typeface="EB Garamond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 SemiBold"/>
              <a:buNone/>
              <a:defRPr sz="2400">
                <a:latin typeface="EB Garamond SemiBold"/>
                <a:ea typeface="EB Garamond SemiBold"/>
                <a:cs typeface="EB Garamond SemiBold"/>
                <a:sym typeface="EB Garamond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 SemiBold"/>
              <a:buNone/>
              <a:defRPr sz="2400">
                <a:latin typeface="EB Garamond SemiBold"/>
                <a:ea typeface="EB Garamond SemiBold"/>
                <a:cs typeface="EB Garamond SemiBold"/>
                <a:sym typeface="EB Garamond SemiBold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2" type="subTitle"/>
          </p:nvPr>
        </p:nvSpPr>
        <p:spPr>
          <a:xfrm>
            <a:off x="4877114" y="2872075"/>
            <a:ext cx="32229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 SemiBold"/>
              <a:buNone/>
              <a:defRPr i="1" sz="2400">
                <a:solidFill>
                  <a:schemeClr val="dk2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 SemiBold"/>
              <a:buNone/>
              <a:defRPr sz="2400">
                <a:latin typeface="EB Garamond SemiBold"/>
                <a:ea typeface="EB Garamond SemiBold"/>
                <a:cs typeface="EB Garamond SemiBold"/>
                <a:sym typeface="EB Garamond SemiBo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 SemiBold"/>
              <a:buNone/>
              <a:defRPr sz="2400">
                <a:latin typeface="EB Garamond SemiBold"/>
                <a:ea typeface="EB Garamond SemiBold"/>
                <a:cs typeface="EB Garamond SemiBold"/>
                <a:sym typeface="EB Garamond SemiBo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 SemiBold"/>
              <a:buNone/>
              <a:defRPr sz="2400">
                <a:latin typeface="EB Garamond SemiBold"/>
                <a:ea typeface="EB Garamond SemiBold"/>
                <a:cs typeface="EB Garamond SemiBold"/>
                <a:sym typeface="EB Garamond SemiBo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 SemiBold"/>
              <a:buNone/>
              <a:defRPr sz="2400">
                <a:latin typeface="EB Garamond SemiBold"/>
                <a:ea typeface="EB Garamond SemiBold"/>
                <a:cs typeface="EB Garamond SemiBold"/>
                <a:sym typeface="EB Garamond SemiBo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 SemiBold"/>
              <a:buNone/>
              <a:defRPr sz="2400">
                <a:latin typeface="EB Garamond SemiBold"/>
                <a:ea typeface="EB Garamond SemiBold"/>
                <a:cs typeface="EB Garamond SemiBold"/>
                <a:sym typeface="EB Garamond SemiBo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 SemiBold"/>
              <a:buNone/>
              <a:defRPr sz="2400">
                <a:latin typeface="EB Garamond SemiBold"/>
                <a:ea typeface="EB Garamond SemiBold"/>
                <a:cs typeface="EB Garamond SemiBold"/>
                <a:sym typeface="EB Garamond SemiBo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 SemiBold"/>
              <a:buNone/>
              <a:defRPr sz="2400">
                <a:latin typeface="EB Garamond SemiBold"/>
                <a:ea typeface="EB Garamond SemiBold"/>
                <a:cs typeface="EB Garamond SemiBold"/>
                <a:sym typeface="EB Garamond SemiBo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 SemiBold"/>
              <a:buNone/>
              <a:defRPr sz="2400">
                <a:latin typeface="EB Garamond SemiBold"/>
                <a:ea typeface="EB Garamond SemiBold"/>
                <a:cs typeface="EB Garamond SemiBold"/>
                <a:sym typeface="EB Garamond SemiBold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3" type="subTitle"/>
          </p:nvPr>
        </p:nvSpPr>
        <p:spPr>
          <a:xfrm>
            <a:off x="1038801" y="3388500"/>
            <a:ext cx="32229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4" type="subTitle"/>
          </p:nvPr>
        </p:nvSpPr>
        <p:spPr>
          <a:xfrm>
            <a:off x="4877788" y="3388495"/>
            <a:ext cx="3221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type="title"/>
          </p:nvPr>
        </p:nvSpPr>
        <p:spPr>
          <a:xfrm>
            <a:off x="715100" y="481350"/>
            <a:ext cx="3717900" cy="90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130459" y="44208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4" name="Google Shape;34;p5"/>
          <p:cNvCxnSpPr/>
          <p:nvPr/>
        </p:nvCxnSpPr>
        <p:spPr>
          <a:xfrm rot="10800000">
            <a:off x="-308725" y="4572650"/>
            <a:ext cx="2069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" name="Google Shape;35;p5"/>
          <p:cNvCxnSpPr/>
          <p:nvPr/>
        </p:nvCxnSpPr>
        <p:spPr>
          <a:xfrm rot="10800000">
            <a:off x="7382775" y="535000"/>
            <a:ext cx="1919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1760975" y="485025"/>
            <a:ext cx="6643800" cy="36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440759" y="44208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9" name="Google Shape;39;p6"/>
          <p:cNvCxnSpPr/>
          <p:nvPr/>
        </p:nvCxnSpPr>
        <p:spPr>
          <a:xfrm>
            <a:off x="-156325" y="535000"/>
            <a:ext cx="1919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" name="Google Shape;40;p6"/>
          <p:cNvCxnSpPr/>
          <p:nvPr/>
        </p:nvCxnSpPr>
        <p:spPr>
          <a:xfrm>
            <a:off x="7384800" y="4572650"/>
            <a:ext cx="2069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idx="1" type="body"/>
          </p:nvPr>
        </p:nvSpPr>
        <p:spPr>
          <a:xfrm>
            <a:off x="715100" y="1787025"/>
            <a:ext cx="4720800" cy="25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naheim"/>
              <a:buChar char="●"/>
              <a:defRPr>
                <a:solidFill>
                  <a:schemeClr val="lt2"/>
                </a:solidFill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aheim"/>
              <a:buChar char="○"/>
              <a:defRPr>
                <a:solidFill>
                  <a:schemeClr val="lt2"/>
                </a:solidFill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aheim"/>
              <a:buChar char="■"/>
              <a:defRPr>
                <a:solidFill>
                  <a:schemeClr val="lt2"/>
                </a:solidFill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aheim"/>
              <a:buChar char="●"/>
              <a:defRPr>
                <a:solidFill>
                  <a:schemeClr val="lt2"/>
                </a:solidFill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aheim"/>
              <a:buChar char="○"/>
              <a:defRPr>
                <a:solidFill>
                  <a:schemeClr val="lt2"/>
                </a:solidFill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aheim"/>
              <a:buChar char="■"/>
              <a:defRPr>
                <a:solidFill>
                  <a:schemeClr val="lt2"/>
                </a:solidFill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aheim"/>
              <a:buChar char="●"/>
              <a:defRPr>
                <a:solidFill>
                  <a:schemeClr val="lt2"/>
                </a:solidFill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aheim"/>
              <a:buChar char="○"/>
              <a:defRPr>
                <a:solidFill>
                  <a:schemeClr val="lt2"/>
                </a:solidFill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aheim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type="title"/>
          </p:nvPr>
        </p:nvSpPr>
        <p:spPr>
          <a:xfrm>
            <a:off x="715100" y="461850"/>
            <a:ext cx="4720800" cy="94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130459" y="44208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434343"/>
                </a:solidFill>
              </a:defRPr>
            </a:lvl1pPr>
            <a:lvl2pPr lvl="1">
              <a:buNone/>
              <a:defRPr>
                <a:solidFill>
                  <a:srgbClr val="434343"/>
                </a:solidFill>
              </a:defRPr>
            </a:lvl2pPr>
            <a:lvl3pPr lvl="2">
              <a:buNone/>
              <a:defRPr>
                <a:solidFill>
                  <a:srgbClr val="434343"/>
                </a:solidFill>
              </a:defRPr>
            </a:lvl3pPr>
            <a:lvl4pPr lvl="3">
              <a:buNone/>
              <a:defRPr>
                <a:solidFill>
                  <a:srgbClr val="434343"/>
                </a:solidFill>
              </a:defRPr>
            </a:lvl4pPr>
            <a:lvl5pPr lvl="4">
              <a:buNone/>
              <a:defRPr>
                <a:solidFill>
                  <a:srgbClr val="434343"/>
                </a:solidFill>
              </a:defRPr>
            </a:lvl5pPr>
            <a:lvl6pPr lvl="5">
              <a:buNone/>
              <a:defRPr>
                <a:solidFill>
                  <a:srgbClr val="434343"/>
                </a:solidFill>
              </a:defRPr>
            </a:lvl6pPr>
            <a:lvl7pPr lvl="6">
              <a:buNone/>
              <a:defRPr>
                <a:solidFill>
                  <a:srgbClr val="434343"/>
                </a:solidFill>
              </a:defRPr>
            </a:lvl7pPr>
            <a:lvl8pPr lvl="7">
              <a:buNone/>
              <a:defRPr>
                <a:solidFill>
                  <a:srgbClr val="434343"/>
                </a:solidFill>
              </a:defRPr>
            </a:lvl8pPr>
            <a:lvl9pPr lvl="8">
              <a:buNone/>
              <a:defRPr>
                <a:solidFill>
                  <a:srgbClr val="434343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5" name="Google Shape;45;p7"/>
          <p:cNvCxnSpPr/>
          <p:nvPr/>
        </p:nvCxnSpPr>
        <p:spPr>
          <a:xfrm rot="10800000">
            <a:off x="-308725" y="4572650"/>
            <a:ext cx="2069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" name="Google Shape;46;p7"/>
          <p:cNvCxnSpPr/>
          <p:nvPr/>
        </p:nvCxnSpPr>
        <p:spPr>
          <a:xfrm rot="10800000">
            <a:off x="7383000" y="535000"/>
            <a:ext cx="1919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1051650" y="1307100"/>
            <a:ext cx="7040700" cy="2529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130459" y="44208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0" name="Google Shape;50;p8"/>
          <p:cNvCxnSpPr/>
          <p:nvPr/>
        </p:nvCxnSpPr>
        <p:spPr>
          <a:xfrm rot="10800000">
            <a:off x="7382775" y="535000"/>
            <a:ext cx="1919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" name="Google Shape;51;p8"/>
          <p:cNvCxnSpPr/>
          <p:nvPr/>
        </p:nvCxnSpPr>
        <p:spPr>
          <a:xfrm rot="10800000">
            <a:off x="-308725" y="4572650"/>
            <a:ext cx="2069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4628100" y="1037588"/>
            <a:ext cx="3776700" cy="13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35999" rtl="0" algn="r">
              <a:spcBef>
                <a:spcPts val="0"/>
              </a:spcBef>
              <a:spcAft>
                <a:spcPts val="0"/>
              </a:spcAft>
              <a:buSzPts val="21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4628075" y="2606213"/>
            <a:ext cx="3776700" cy="14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35999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440759" y="44208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6" name="Google Shape;56;p9"/>
          <p:cNvCxnSpPr/>
          <p:nvPr/>
        </p:nvCxnSpPr>
        <p:spPr>
          <a:xfrm>
            <a:off x="-156325" y="535000"/>
            <a:ext cx="1919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" name="Google Shape;57;p9"/>
          <p:cNvCxnSpPr/>
          <p:nvPr/>
        </p:nvCxnSpPr>
        <p:spPr>
          <a:xfrm>
            <a:off x="7384800" y="4572650"/>
            <a:ext cx="2069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 flipH="1">
            <a:off x="3217800" y="3388975"/>
            <a:ext cx="5187000" cy="1039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5999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60" name="Google Shape;60;p10"/>
          <p:cNvCxnSpPr/>
          <p:nvPr/>
        </p:nvCxnSpPr>
        <p:spPr>
          <a:xfrm rot="10800000">
            <a:off x="-1792350" y="4568875"/>
            <a:ext cx="3265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" name="Google Shape;61;p10"/>
          <p:cNvCxnSpPr/>
          <p:nvPr/>
        </p:nvCxnSpPr>
        <p:spPr>
          <a:xfrm rot="10800000">
            <a:off x="7092600" y="1026325"/>
            <a:ext cx="35556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32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5100" y="445025"/>
            <a:ext cx="8117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B Garamond SemiBold"/>
              <a:buNone/>
              <a:defRPr i="1" sz="350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5200" y="1152475"/>
            <a:ext cx="811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Char char="●"/>
              <a:defRPr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-3302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Char char="○"/>
              <a:defRPr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-3302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Char char="■"/>
              <a:defRPr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-3302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Char char="●"/>
              <a:defRPr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-3302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Char char="○"/>
              <a:defRPr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-3302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Char char="■"/>
              <a:defRPr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302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Char char="●"/>
              <a:defRPr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302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Char char="○"/>
              <a:defRPr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302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Char char="■"/>
              <a:defRPr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130459" y="44208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 b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>
              <a:buNone/>
              <a:defRPr b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>
              <a:buNone/>
              <a:defRPr b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>
              <a:buNone/>
              <a:defRPr b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>
              <a:buNone/>
              <a:defRPr b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>
              <a:buNone/>
              <a:defRPr b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>
              <a:buNone/>
              <a:defRPr b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>
              <a:buNone/>
              <a:defRPr b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>
              <a:buNone/>
              <a:defRPr b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drive.google.com/file/d/1TAaGnAr-8lf7NkMEXtIBZ-jrXcZGno9D/view" TargetMode="External"/><Relationship Id="rId4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3"/>
          <p:cNvSpPr txBox="1"/>
          <p:nvPr>
            <p:ph type="ctrTitle"/>
          </p:nvPr>
        </p:nvSpPr>
        <p:spPr>
          <a:xfrm>
            <a:off x="0" y="818600"/>
            <a:ext cx="7110300" cy="2058600"/>
          </a:xfrm>
          <a:prstGeom prst="rect">
            <a:avLst/>
          </a:prstGeom>
        </p:spPr>
        <p:txBody>
          <a:bodyPr anchorCtr="0" anchor="ctr" bIns="90000" lIns="90000" spcFirstLastPara="1" rIns="90000" wrap="square" tIns="90000">
            <a:noAutofit/>
          </a:bodyPr>
          <a:lstStyle/>
          <a:p>
            <a:pPr indent="0" lvl="0" marL="35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of Large Group Contests and Festivals: </a:t>
            </a:r>
            <a:endParaRPr i="1">
              <a:solidFill>
                <a:schemeClr val="lt1"/>
              </a:solidFill>
            </a:endParaRPr>
          </a:p>
        </p:txBody>
      </p:sp>
      <p:sp>
        <p:nvSpPr>
          <p:cNvPr id="255" name="Google Shape;255;p33"/>
          <p:cNvSpPr txBox="1"/>
          <p:nvPr>
            <p:ph idx="4294967295" type="sldNum"/>
          </p:nvPr>
        </p:nvSpPr>
        <p:spPr>
          <a:xfrm>
            <a:off x="8130459" y="44257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6" name="Google Shape;256;p33"/>
          <p:cNvSpPr txBox="1"/>
          <p:nvPr/>
        </p:nvSpPr>
        <p:spPr>
          <a:xfrm>
            <a:off x="1535375" y="4053375"/>
            <a:ext cx="732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57" name="Google Shape;257;p33"/>
          <p:cNvSpPr txBox="1"/>
          <p:nvPr/>
        </p:nvSpPr>
        <p:spPr>
          <a:xfrm>
            <a:off x="1590000" y="3624925"/>
            <a:ext cx="7554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5999" marR="35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5000">
                <a:solidFill>
                  <a:schemeClr val="lt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W</a:t>
            </a:r>
            <a:r>
              <a:rPr i="1" lang="en" sz="5000">
                <a:solidFill>
                  <a:schemeClr val="lt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hat Changes will Stay?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58" name="Google Shape;258;p33"/>
          <p:cNvSpPr txBox="1"/>
          <p:nvPr/>
        </p:nvSpPr>
        <p:spPr>
          <a:xfrm>
            <a:off x="6602075" y="123500"/>
            <a:ext cx="3070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Mike Plunkett, OSSAA</a:t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Alan Greiner, IHSMA</a:t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2"/>
          <p:cNvSpPr txBox="1"/>
          <p:nvPr>
            <p:ph type="title"/>
          </p:nvPr>
        </p:nvSpPr>
        <p:spPr>
          <a:xfrm>
            <a:off x="334250" y="320750"/>
            <a:ext cx="6837000" cy="58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Iowa-Keepers: Stuff we want to carry over</a:t>
            </a:r>
            <a:endParaRPr/>
          </a:p>
        </p:txBody>
      </p:sp>
      <p:sp>
        <p:nvSpPr>
          <p:cNvPr id="324" name="Google Shape;324;p42"/>
          <p:cNvSpPr txBox="1"/>
          <p:nvPr>
            <p:ph idx="12" type="sldNum"/>
          </p:nvPr>
        </p:nvSpPr>
        <p:spPr>
          <a:xfrm>
            <a:off x="440759" y="44208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5" name="Google Shape;325;p42"/>
          <p:cNvSpPr txBox="1"/>
          <p:nvPr/>
        </p:nvSpPr>
        <p:spPr>
          <a:xfrm>
            <a:off x="644850" y="1151525"/>
            <a:ext cx="76923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EB Garamond"/>
              <a:buChar char="●"/>
            </a:pPr>
            <a:r>
              <a:rPr b="1" lang="en" sz="1600">
                <a:latin typeface="EB Garamond"/>
                <a:ea typeface="EB Garamond"/>
                <a:cs typeface="EB Garamond"/>
                <a:sym typeface="EB Garamond"/>
              </a:rPr>
              <a:t>CompetitionSuite or other similar judge interface for all large ensemble festivals</a:t>
            </a:r>
            <a:endParaRPr b="1" sz="1600"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EB Garamond"/>
              <a:buChar char="○"/>
            </a:pPr>
            <a:r>
              <a:rPr lang="en" sz="1600">
                <a:latin typeface="EB Garamond"/>
                <a:ea typeface="EB Garamond"/>
                <a:cs typeface="EB Garamond"/>
                <a:sym typeface="EB Garamond"/>
              </a:rPr>
              <a:t>Cell phone technology vs association owned digital recorders ($30,000 savings)</a:t>
            </a:r>
            <a:endParaRPr sz="1600"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EB Garamond"/>
              <a:buChar char="○"/>
            </a:pPr>
            <a:r>
              <a:rPr lang="en" sz="1600">
                <a:latin typeface="EB Garamond"/>
                <a:ea typeface="EB Garamond"/>
                <a:cs typeface="EB Garamond"/>
                <a:sym typeface="EB Garamond"/>
              </a:rPr>
              <a:t>Immediate results to schools</a:t>
            </a:r>
            <a:endParaRPr sz="1600"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EB Garamond"/>
              <a:buChar char="○"/>
            </a:pPr>
            <a:r>
              <a:rPr lang="en" sz="1600">
                <a:latin typeface="EB Garamond"/>
                <a:ea typeface="EB Garamond"/>
                <a:cs typeface="EB Garamond"/>
                <a:sym typeface="EB Garamond"/>
              </a:rPr>
              <a:t>Lack of written commentary forces schools to review recordings</a:t>
            </a:r>
            <a:endParaRPr sz="16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EB Garamond"/>
              <a:buChar char="●"/>
            </a:pPr>
            <a:r>
              <a:rPr b="1" lang="en" sz="1600">
                <a:latin typeface="EB Garamond"/>
                <a:ea typeface="EB Garamond"/>
                <a:cs typeface="EB Garamond"/>
                <a:sym typeface="EB Garamond"/>
              </a:rPr>
              <a:t>Iowa - retain All-State and Solo-Small Ensemble online </a:t>
            </a:r>
            <a:r>
              <a:rPr b="1" lang="en" sz="1600">
                <a:latin typeface="EB Garamond"/>
                <a:ea typeface="EB Garamond"/>
                <a:cs typeface="EB Garamond"/>
                <a:sym typeface="EB Garamond"/>
              </a:rPr>
              <a:t>adjudication</a:t>
            </a:r>
            <a:r>
              <a:rPr b="1" lang="en" sz="1600">
                <a:latin typeface="EB Garamond"/>
                <a:ea typeface="EB Garamond"/>
                <a:cs typeface="EB Garamond"/>
                <a:sym typeface="EB Garamond"/>
              </a:rPr>
              <a:t> tools</a:t>
            </a:r>
            <a:endParaRPr b="1" sz="1600"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EB Garamond"/>
              <a:buChar char="○"/>
            </a:pPr>
            <a:r>
              <a:rPr lang="en" sz="1600">
                <a:latin typeface="EB Garamond"/>
                <a:ea typeface="EB Garamond"/>
                <a:cs typeface="EB Garamond"/>
                <a:sym typeface="EB Garamond"/>
              </a:rPr>
              <a:t>No more paper ballots</a:t>
            </a:r>
            <a:endParaRPr sz="1600"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EB Garamond"/>
              <a:buChar char="○"/>
            </a:pPr>
            <a:r>
              <a:rPr lang="en" sz="1600">
                <a:latin typeface="EB Garamond"/>
                <a:ea typeface="EB Garamond"/>
                <a:cs typeface="EB Garamond"/>
                <a:sym typeface="EB Garamond"/>
              </a:rPr>
              <a:t>Legible</a:t>
            </a:r>
            <a:endParaRPr sz="1600"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EB Garamond"/>
              <a:buChar char="○"/>
            </a:pPr>
            <a:r>
              <a:rPr lang="en" sz="1600">
                <a:latin typeface="EB Garamond"/>
                <a:ea typeface="EB Garamond"/>
                <a:cs typeface="EB Garamond"/>
                <a:sym typeface="EB Garamond"/>
              </a:rPr>
              <a:t>Immediate feedback for schools</a:t>
            </a:r>
            <a:endParaRPr sz="1600"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EB Garamond"/>
              <a:buChar char="○"/>
            </a:pPr>
            <a:r>
              <a:rPr lang="en" sz="1600">
                <a:latin typeface="EB Garamond"/>
                <a:ea typeface="EB Garamond"/>
                <a:cs typeface="EB Garamond"/>
                <a:sym typeface="EB Garamond"/>
              </a:rPr>
              <a:t>90% of judge training is now done</a:t>
            </a:r>
            <a:endParaRPr sz="16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EB Garamond"/>
              <a:buChar char="●"/>
            </a:pPr>
            <a:r>
              <a:rPr b="1" lang="en" sz="1600">
                <a:latin typeface="EB Garamond"/>
                <a:ea typeface="EB Garamond"/>
                <a:cs typeface="EB Garamond"/>
                <a:sym typeface="EB Garamond"/>
              </a:rPr>
              <a:t>Bubble Format</a:t>
            </a:r>
            <a:endParaRPr b="1" sz="1600"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EB Garamond"/>
              <a:buChar char="○"/>
            </a:pPr>
            <a:r>
              <a:rPr lang="en" sz="1600">
                <a:latin typeface="EB Garamond"/>
                <a:ea typeface="EB Garamond"/>
                <a:cs typeface="EB Garamond"/>
                <a:sym typeface="EB Garamond"/>
              </a:rPr>
              <a:t>Keep or discard?</a:t>
            </a:r>
            <a:endParaRPr sz="16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3"/>
          <p:cNvSpPr txBox="1"/>
          <p:nvPr>
            <p:ph type="title"/>
          </p:nvPr>
        </p:nvSpPr>
        <p:spPr>
          <a:xfrm>
            <a:off x="334250" y="320750"/>
            <a:ext cx="6837000" cy="58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Bubble Format?</a:t>
            </a:r>
            <a:endParaRPr/>
          </a:p>
        </p:txBody>
      </p:sp>
      <p:sp>
        <p:nvSpPr>
          <p:cNvPr id="331" name="Google Shape;331;p43"/>
          <p:cNvSpPr txBox="1"/>
          <p:nvPr>
            <p:ph idx="12" type="sldNum"/>
          </p:nvPr>
        </p:nvSpPr>
        <p:spPr>
          <a:xfrm>
            <a:off x="440759" y="44208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2" name="Google Shape;33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5659" y="905150"/>
            <a:ext cx="2297659" cy="39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4993" y="905150"/>
            <a:ext cx="2951800" cy="3933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4"/>
          <p:cNvSpPr txBox="1"/>
          <p:nvPr>
            <p:ph type="title"/>
          </p:nvPr>
        </p:nvSpPr>
        <p:spPr>
          <a:xfrm>
            <a:off x="334250" y="320750"/>
            <a:ext cx="6837000" cy="58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Bubble Format:  Pros and Cons</a:t>
            </a:r>
            <a:endParaRPr/>
          </a:p>
        </p:txBody>
      </p:sp>
      <p:sp>
        <p:nvSpPr>
          <p:cNvPr id="339" name="Google Shape;339;p44"/>
          <p:cNvSpPr txBox="1"/>
          <p:nvPr>
            <p:ph idx="12" type="sldNum"/>
          </p:nvPr>
        </p:nvSpPr>
        <p:spPr>
          <a:xfrm>
            <a:off x="440759" y="44208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0" name="Google Shape;340;p44"/>
          <p:cNvSpPr txBox="1"/>
          <p:nvPr/>
        </p:nvSpPr>
        <p:spPr>
          <a:xfrm>
            <a:off x="644850" y="1151525"/>
            <a:ext cx="76923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EB Garamond"/>
              <a:buChar char="●"/>
            </a:pPr>
            <a:r>
              <a:rPr b="1" lang="en" sz="1600">
                <a:latin typeface="EB Garamond"/>
                <a:ea typeface="EB Garamond"/>
                <a:cs typeface="EB Garamond"/>
                <a:sym typeface="EB Garamond"/>
              </a:rPr>
              <a:t>Pros:</a:t>
            </a:r>
            <a:endParaRPr b="1" sz="1600"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EB Garamond"/>
              <a:buChar char="○"/>
            </a:pPr>
            <a:r>
              <a:rPr lang="en" sz="1600">
                <a:latin typeface="EB Garamond"/>
                <a:ea typeface="EB Garamond"/>
                <a:cs typeface="EB Garamond"/>
                <a:sym typeface="EB Garamond"/>
              </a:rPr>
              <a:t>Aerosols are contained within a community (reduces possibility of cross community spread)</a:t>
            </a:r>
            <a:endParaRPr sz="1600"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EB Garamond"/>
              <a:buChar char="○"/>
            </a:pPr>
            <a:r>
              <a:rPr lang="en" sz="1600">
                <a:latin typeface="EB Garamond"/>
                <a:ea typeface="EB Garamond"/>
                <a:cs typeface="EB Garamond"/>
                <a:sym typeface="EB Garamond"/>
              </a:rPr>
              <a:t>Really reduces rushed feel for participating schools</a:t>
            </a:r>
            <a:endParaRPr sz="1600"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EB Garamond"/>
              <a:buChar char="○"/>
            </a:pPr>
            <a:r>
              <a:rPr lang="en" sz="1600">
                <a:latin typeface="EB Garamond"/>
                <a:ea typeface="EB Garamond"/>
                <a:cs typeface="EB Garamond"/>
                <a:sym typeface="EB Garamond"/>
              </a:rPr>
              <a:t>Schedule for judges is very relaxed</a:t>
            </a:r>
            <a:endParaRPr sz="1600"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EB Garamond"/>
              <a:buChar char="○"/>
            </a:pPr>
            <a:r>
              <a:rPr lang="en" sz="1600">
                <a:latin typeface="EB Garamond"/>
                <a:ea typeface="EB Garamond"/>
                <a:cs typeface="EB Garamond"/>
                <a:sym typeface="EB Garamond"/>
              </a:rPr>
              <a:t>Teachers loved it</a:t>
            </a:r>
            <a:endParaRPr sz="1600"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EB Garamond"/>
              <a:buChar char="○"/>
            </a:pPr>
            <a:r>
              <a:rPr lang="en" sz="1600">
                <a:latin typeface="EB Garamond"/>
                <a:ea typeface="EB Garamond"/>
                <a:cs typeface="EB Garamond"/>
                <a:sym typeface="EB Garamond"/>
              </a:rPr>
              <a:t>Promotes a real sense of community</a:t>
            </a:r>
            <a:endParaRPr sz="1600"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EB Garamond"/>
              <a:buChar char="●"/>
            </a:pPr>
            <a:r>
              <a:rPr lang="en" sz="1600">
                <a:latin typeface="EB Garamond"/>
                <a:ea typeface="EB Garamond"/>
                <a:cs typeface="EB Garamond"/>
                <a:sym typeface="EB Garamond"/>
              </a:rPr>
              <a:t>Cons:</a:t>
            </a:r>
            <a:endParaRPr sz="1600"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EB Garamond"/>
              <a:buChar char="○"/>
            </a:pPr>
            <a:r>
              <a:rPr lang="en" sz="1600">
                <a:latin typeface="EB Garamond"/>
                <a:ea typeface="EB Garamond"/>
                <a:cs typeface="EB Garamond"/>
                <a:sym typeface="EB Garamond"/>
              </a:rPr>
              <a:t>It is not an efficient use of Judges Time</a:t>
            </a:r>
            <a:endParaRPr sz="1600"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EB Garamond"/>
              <a:buChar char="○"/>
            </a:pPr>
            <a:r>
              <a:rPr lang="en" sz="1600">
                <a:latin typeface="EB Garamond"/>
                <a:ea typeface="EB Garamond"/>
                <a:cs typeface="EB Garamond"/>
                <a:sym typeface="EB Garamond"/>
              </a:rPr>
              <a:t>Doesn’t allow participating schools to see other performances</a:t>
            </a:r>
            <a:endParaRPr sz="1600"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EB Garamond"/>
              <a:buChar char="○"/>
            </a:pPr>
            <a:r>
              <a:rPr lang="en" sz="1600">
                <a:latin typeface="EB Garamond"/>
                <a:ea typeface="EB Garamond"/>
                <a:cs typeface="EB Garamond"/>
                <a:sym typeface="EB Garamond"/>
              </a:rPr>
              <a:t>It is not cost effective - requires more host sites and rooms for “case storage”</a:t>
            </a:r>
            <a:endParaRPr sz="1600"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EB Garamond"/>
              <a:buChar char="○"/>
            </a:pPr>
            <a:r>
              <a:rPr lang="en" sz="1600">
                <a:latin typeface="EB Garamond"/>
                <a:ea typeface="EB Garamond"/>
                <a:cs typeface="EB Garamond"/>
                <a:sym typeface="EB Garamond"/>
              </a:rPr>
              <a:t>No concessions income</a:t>
            </a:r>
            <a:endParaRPr sz="16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5"/>
          <p:cNvSpPr txBox="1"/>
          <p:nvPr>
            <p:ph type="title"/>
          </p:nvPr>
        </p:nvSpPr>
        <p:spPr>
          <a:xfrm>
            <a:off x="334250" y="320750"/>
            <a:ext cx="6837000" cy="58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CompetitionSuite</a:t>
            </a:r>
            <a:r>
              <a:rPr lang="en"/>
              <a:t>:  Pros and Cons</a:t>
            </a:r>
            <a:endParaRPr/>
          </a:p>
        </p:txBody>
      </p:sp>
      <p:sp>
        <p:nvSpPr>
          <p:cNvPr id="346" name="Google Shape;346;p45"/>
          <p:cNvSpPr txBox="1"/>
          <p:nvPr>
            <p:ph idx="12" type="sldNum"/>
          </p:nvPr>
        </p:nvSpPr>
        <p:spPr>
          <a:xfrm>
            <a:off x="440759" y="44208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7" name="Google Shape;347;p45"/>
          <p:cNvSpPr txBox="1"/>
          <p:nvPr/>
        </p:nvSpPr>
        <p:spPr>
          <a:xfrm>
            <a:off x="644850" y="999125"/>
            <a:ext cx="76923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EB Garamond"/>
              <a:buChar char="●"/>
            </a:pPr>
            <a:r>
              <a:rPr b="1" lang="en" sz="1600">
                <a:latin typeface="EB Garamond"/>
                <a:ea typeface="EB Garamond"/>
                <a:cs typeface="EB Garamond"/>
                <a:sym typeface="EB Garamond"/>
              </a:rPr>
              <a:t>Pros:</a:t>
            </a:r>
            <a:endParaRPr b="1" sz="1600">
              <a:latin typeface="EB Garamond"/>
              <a:ea typeface="EB Garamond"/>
              <a:cs typeface="EB Garamond"/>
              <a:sym typeface="EB Garamond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EB Garamond"/>
              <a:buChar char="○"/>
            </a:pPr>
            <a:r>
              <a:rPr lang="en" sz="1200">
                <a:latin typeface="EB Garamond"/>
                <a:ea typeface="EB Garamond"/>
                <a:cs typeface="EB Garamond"/>
                <a:sym typeface="EB Garamond"/>
              </a:rPr>
              <a:t>Cost ranges from Free - $10 per entry (depending on what package/features you want) - IHSMA used the $7 package</a:t>
            </a:r>
            <a:endParaRPr sz="1200">
              <a:latin typeface="EB Garamond"/>
              <a:ea typeface="EB Garamond"/>
              <a:cs typeface="EB Garamond"/>
              <a:sym typeface="EB Garamond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EB Garamond"/>
              <a:buChar char="○"/>
            </a:pPr>
            <a:r>
              <a:rPr lang="en" sz="1200">
                <a:latin typeface="EB Garamond"/>
                <a:ea typeface="EB Garamond"/>
                <a:cs typeface="EB Garamond"/>
                <a:sym typeface="EB Garamond"/>
              </a:rPr>
              <a:t>It is extremely easy to use from the Site Manager/Judge/School perspective once the event has been set up.</a:t>
            </a:r>
            <a:endParaRPr sz="1200">
              <a:latin typeface="EB Garamond"/>
              <a:ea typeface="EB Garamond"/>
              <a:cs typeface="EB Garamond"/>
              <a:sym typeface="EB Garamond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EB Garamond"/>
              <a:buChar char="○"/>
            </a:pPr>
            <a:r>
              <a:rPr lang="en" sz="1200">
                <a:latin typeface="EB Garamond"/>
                <a:ea typeface="EB Garamond"/>
                <a:cs typeface="EB Garamond"/>
                <a:sym typeface="EB Garamond"/>
              </a:rPr>
              <a:t>Teachers have immediate access to results.</a:t>
            </a:r>
            <a:endParaRPr sz="1200">
              <a:latin typeface="EB Garamond"/>
              <a:ea typeface="EB Garamond"/>
              <a:cs typeface="EB Garamond"/>
              <a:sym typeface="EB Garamond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EB Garamond"/>
              <a:buChar char="○"/>
            </a:pPr>
            <a:r>
              <a:rPr lang="en" sz="1200">
                <a:latin typeface="EB Garamond"/>
                <a:ea typeface="EB Garamond"/>
                <a:cs typeface="EB Garamond"/>
                <a:sym typeface="EB Garamond"/>
              </a:rPr>
              <a:t>Site has the ability to control when results are released.</a:t>
            </a:r>
            <a:endParaRPr sz="1200">
              <a:latin typeface="EB Garamond"/>
              <a:ea typeface="EB Garamond"/>
              <a:cs typeface="EB Garamond"/>
              <a:sym typeface="EB Garamond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EB Garamond"/>
              <a:buChar char="○"/>
            </a:pPr>
            <a:r>
              <a:rPr lang="en" sz="1200">
                <a:latin typeface="EB Garamond"/>
                <a:ea typeface="EB Garamond"/>
                <a:cs typeface="EB Garamond"/>
                <a:sym typeface="EB Garamond"/>
              </a:rPr>
              <a:t>No more digital recorders ($30,000 savings for IHSMA)</a:t>
            </a:r>
            <a:endParaRPr sz="1200">
              <a:latin typeface="EB Garamond"/>
              <a:ea typeface="EB Garamond"/>
              <a:cs typeface="EB Garamond"/>
              <a:sym typeface="EB Garamond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EB Garamond"/>
              <a:buChar char="○"/>
            </a:pPr>
            <a:r>
              <a:rPr lang="en" sz="1200">
                <a:latin typeface="EB Garamond"/>
                <a:ea typeface="EB Garamond"/>
                <a:cs typeface="EB Garamond"/>
                <a:sym typeface="EB Garamond"/>
              </a:rPr>
              <a:t>Email tech support is extremely responsive and you get the actual programmer that can immediately address your problem.</a:t>
            </a:r>
            <a:endParaRPr sz="1200">
              <a:latin typeface="EB Garamond"/>
              <a:ea typeface="EB Garamond"/>
              <a:cs typeface="EB Garamond"/>
              <a:sym typeface="EB Garamond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EB Garamond"/>
              <a:buChar char="○"/>
            </a:pPr>
            <a:r>
              <a:rPr lang="en" sz="1200">
                <a:latin typeface="EB Garamond"/>
                <a:ea typeface="EB Garamond"/>
                <a:cs typeface="EB Garamond"/>
                <a:sym typeface="EB Garamond"/>
              </a:rPr>
              <a:t>Schools must listen to judge recordings to have any feedback other than the numbers on the ballot</a:t>
            </a:r>
            <a:endParaRPr sz="1200"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EB Garamond"/>
              <a:buChar char="●"/>
            </a:pPr>
            <a:r>
              <a:rPr b="1" lang="en" sz="1600">
                <a:latin typeface="EB Garamond"/>
                <a:ea typeface="EB Garamond"/>
                <a:cs typeface="EB Garamond"/>
                <a:sym typeface="EB Garamond"/>
              </a:rPr>
              <a:t>Cons</a:t>
            </a:r>
            <a:r>
              <a:rPr lang="en" sz="1600">
                <a:latin typeface="EB Garamond"/>
                <a:ea typeface="EB Garamond"/>
                <a:cs typeface="EB Garamond"/>
                <a:sym typeface="EB Garamond"/>
              </a:rPr>
              <a:t>:</a:t>
            </a:r>
            <a:endParaRPr sz="1600">
              <a:latin typeface="EB Garamond"/>
              <a:ea typeface="EB Garamond"/>
              <a:cs typeface="EB Garamond"/>
              <a:sym typeface="EB Garamond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EB Garamond"/>
              <a:buChar char="○"/>
            </a:pPr>
            <a:r>
              <a:rPr lang="en" sz="1200">
                <a:latin typeface="EB Garamond"/>
                <a:ea typeface="EB Garamond"/>
                <a:cs typeface="EB Garamond"/>
                <a:sym typeface="EB Garamond"/>
              </a:rPr>
              <a:t>Cost</a:t>
            </a:r>
            <a:endParaRPr sz="1200">
              <a:latin typeface="EB Garamond"/>
              <a:ea typeface="EB Garamond"/>
              <a:cs typeface="EB Garamond"/>
              <a:sym typeface="EB Garamond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EB Garamond"/>
              <a:buChar char="○"/>
            </a:pPr>
            <a:r>
              <a:rPr lang="en" sz="1200">
                <a:latin typeface="EB Garamond"/>
                <a:ea typeface="EB Garamond"/>
                <a:cs typeface="EB Garamond"/>
                <a:sym typeface="EB Garamond"/>
              </a:rPr>
              <a:t>Setting up your event the first time can be extremely daunting and is not intuitive.  The language used to describe different features is not universally understood.</a:t>
            </a:r>
            <a:endParaRPr sz="1200">
              <a:latin typeface="EB Garamond"/>
              <a:ea typeface="EB Garamond"/>
              <a:cs typeface="EB Garamond"/>
              <a:sym typeface="EB Garamond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EB Garamond"/>
              <a:buChar char="○"/>
            </a:pPr>
            <a:r>
              <a:rPr lang="en" sz="1200">
                <a:latin typeface="EB Garamond"/>
                <a:ea typeface="EB Garamond"/>
                <a:cs typeface="EB Garamond"/>
                <a:sym typeface="EB Garamond"/>
              </a:rPr>
              <a:t>Requires judges to have a smartphone (iPhone or Android)</a:t>
            </a:r>
            <a:endParaRPr sz="1200">
              <a:latin typeface="EB Garamond"/>
              <a:ea typeface="EB Garamond"/>
              <a:cs typeface="EB Garamond"/>
              <a:sym typeface="EB Garamond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EB Garamond"/>
              <a:buChar char="○"/>
            </a:pPr>
            <a:r>
              <a:rPr lang="en" sz="1200">
                <a:latin typeface="EB Garamond"/>
                <a:ea typeface="EB Garamond"/>
                <a:cs typeface="EB Garamond"/>
                <a:sym typeface="EB Garamond"/>
              </a:rPr>
              <a:t>Requires some training and setup for judges.</a:t>
            </a:r>
            <a:endParaRPr sz="1200">
              <a:latin typeface="EB Garamond"/>
              <a:ea typeface="EB Garamond"/>
              <a:cs typeface="EB Garamond"/>
              <a:sym typeface="EB Garamond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EB Garamond"/>
              <a:buChar char="○"/>
            </a:pPr>
            <a:r>
              <a:rPr lang="en" sz="1200">
                <a:latin typeface="EB Garamond"/>
                <a:ea typeface="EB Garamond"/>
                <a:cs typeface="EB Garamond"/>
                <a:sym typeface="EB Garamond"/>
              </a:rPr>
              <a:t>No phone tech support (only by email)</a:t>
            </a:r>
            <a:endParaRPr sz="1200">
              <a:latin typeface="EB Garamond"/>
              <a:ea typeface="EB Garamond"/>
              <a:cs typeface="EB Garamond"/>
              <a:sym typeface="EB Garamond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EB Garamond"/>
              <a:buChar char="○"/>
            </a:pPr>
            <a:r>
              <a:rPr lang="en" sz="1200">
                <a:latin typeface="EB Garamond"/>
                <a:ea typeface="EB Garamond"/>
                <a:cs typeface="EB Garamond"/>
                <a:sym typeface="EB Garamond"/>
              </a:rPr>
              <a:t>Minimal if any written commentary</a:t>
            </a:r>
            <a:endParaRPr sz="12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6"/>
          <p:cNvSpPr txBox="1"/>
          <p:nvPr>
            <p:ph type="title"/>
          </p:nvPr>
        </p:nvSpPr>
        <p:spPr>
          <a:xfrm>
            <a:off x="334250" y="320750"/>
            <a:ext cx="6837000" cy="58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In-Person vs Virtual</a:t>
            </a:r>
            <a:r>
              <a:rPr lang="en"/>
              <a:t>:  Pros and Cons</a:t>
            </a:r>
            <a:endParaRPr/>
          </a:p>
        </p:txBody>
      </p:sp>
      <p:sp>
        <p:nvSpPr>
          <p:cNvPr id="353" name="Google Shape;353;p46"/>
          <p:cNvSpPr txBox="1"/>
          <p:nvPr>
            <p:ph idx="12" type="sldNum"/>
          </p:nvPr>
        </p:nvSpPr>
        <p:spPr>
          <a:xfrm>
            <a:off x="440759" y="44208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4" name="Google Shape;354;p46"/>
          <p:cNvSpPr txBox="1"/>
          <p:nvPr/>
        </p:nvSpPr>
        <p:spPr>
          <a:xfrm>
            <a:off x="644850" y="999125"/>
            <a:ext cx="7692300" cy="3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EB Garamond"/>
              <a:buChar char="●"/>
            </a:pPr>
            <a:r>
              <a:rPr b="1" lang="en" sz="1600">
                <a:latin typeface="EB Garamond"/>
                <a:ea typeface="EB Garamond"/>
                <a:cs typeface="EB Garamond"/>
                <a:sym typeface="EB Garamond"/>
              </a:rPr>
              <a:t>Pros:</a:t>
            </a:r>
            <a:endParaRPr b="1" sz="1600">
              <a:latin typeface="EB Garamond"/>
              <a:ea typeface="EB Garamond"/>
              <a:cs typeface="EB Garamond"/>
              <a:sym typeface="EB Garamond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EB Garamond"/>
              <a:buChar char="○"/>
            </a:pPr>
            <a:r>
              <a:rPr lang="en" sz="1300">
                <a:latin typeface="EB Garamond"/>
                <a:ea typeface="EB Garamond"/>
                <a:cs typeface="EB Garamond"/>
                <a:sym typeface="EB Garamond"/>
              </a:rPr>
              <a:t>Virtual - better adjudication in that judges are able to re-listen to make sure they got it right.</a:t>
            </a:r>
            <a:endParaRPr sz="1300">
              <a:latin typeface="EB Garamond"/>
              <a:ea typeface="EB Garamond"/>
              <a:cs typeface="EB Garamond"/>
              <a:sym typeface="EB Garamond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EB Garamond"/>
              <a:buChar char="○"/>
            </a:pPr>
            <a:r>
              <a:rPr lang="en" sz="1300">
                <a:latin typeface="EB Garamond"/>
                <a:ea typeface="EB Garamond"/>
                <a:cs typeface="EB Garamond"/>
                <a:sym typeface="EB Garamond"/>
              </a:rPr>
              <a:t>In-person - Students are provided a valuable “real life” scenario in which they can either succeed or fail.  One shot.</a:t>
            </a:r>
            <a:endParaRPr sz="1300">
              <a:latin typeface="EB Garamond"/>
              <a:ea typeface="EB Garamond"/>
              <a:cs typeface="EB Garamond"/>
              <a:sym typeface="EB Garamond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EB Garamond"/>
              <a:buChar char="○"/>
            </a:pPr>
            <a:r>
              <a:rPr lang="en" sz="1300">
                <a:latin typeface="EB Garamond"/>
                <a:ea typeface="EB Garamond"/>
                <a:cs typeface="EB Garamond"/>
                <a:sym typeface="EB Garamond"/>
              </a:rPr>
              <a:t>Virtual - very cost efficient (no mileage expense, minimal site expense, no hotel or food expense)</a:t>
            </a:r>
            <a:endParaRPr sz="1300">
              <a:latin typeface="EB Garamond"/>
              <a:ea typeface="EB Garamond"/>
              <a:cs typeface="EB Garamond"/>
              <a:sym typeface="EB Garamond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EB Garamond"/>
              <a:buChar char="○"/>
            </a:pPr>
            <a:r>
              <a:rPr lang="en" sz="1300">
                <a:latin typeface="EB Garamond"/>
                <a:ea typeface="EB Garamond"/>
                <a:cs typeface="EB Garamond"/>
                <a:sym typeface="EB Garamond"/>
              </a:rPr>
              <a:t>In-Person - opportunity for gate receipts</a:t>
            </a:r>
            <a:endParaRPr sz="1300">
              <a:latin typeface="EB Garamond"/>
              <a:ea typeface="EB Garamond"/>
              <a:cs typeface="EB Garamond"/>
              <a:sym typeface="EB Garamond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EB Garamond"/>
              <a:buChar char="○"/>
            </a:pPr>
            <a:r>
              <a:rPr lang="en" sz="1300">
                <a:latin typeface="EB Garamond"/>
                <a:ea typeface="EB Garamond"/>
                <a:cs typeface="EB Garamond"/>
                <a:sym typeface="EB Garamond"/>
              </a:rPr>
              <a:t>Virtual - students are able to provide their “best take”.</a:t>
            </a:r>
            <a:endParaRPr sz="1300">
              <a:latin typeface="EB Garamond"/>
              <a:ea typeface="EB Garamond"/>
              <a:cs typeface="EB Garamond"/>
              <a:sym typeface="EB Garamond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EB Garamond"/>
              <a:buChar char="○"/>
            </a:pPr>
            <a:r>
              <a:rPr lang="en" sz="1300">
                <a:latin typeface="EB Garamond"/>
                <a:ea typeface="EB Garamond"/>
                <a:cs typeface="EB Garamond"/>
                <a:sym typeface="EB Garamond"/>
              </a:rPr>
              <a:t>In-Person - students have the opportunity to hear other performances</a:t>
            </a:r>
            <a:endParaRPr sz="1300">
              <a:latin typeface="EB Garamond"/>
              <a:ea typeface="EB Garamond"/>
              <a:cs typeface="EB Garamond"/>
              <a:sym typeface="EB Garamond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EB Garamond"/>
              <a:buChar char="○"/>
            </a:pPr>
            <a:r>
              <a:rPr lang="en" sz="1300">
                <a:latin typeface="EB Garamond"/>
                <a:ea typeface="EB Garamond"/>
                <a:cs typeface="EB Garamond"/>
                <a:sym typeface="EB Garamond"/>
              </a:rPr>
              <a:t>Virtual-Judges can adjudicate on their own timetable or schedule</a:t>
            </a:r>
            <a:endParaRPr sz="1300">
              <a:latin typeface="EB Garamond"/>
              <a:ea typeface="EB Garamond"/>
              <a:cs typeface="EB Garamond"/>
              <a:sym typeface="EB Garamond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EB Garamond"/>
              <a:buChar char="○"/>
            </a:pPr>
            <a:r>
              <a:rPr lang="en" sz="1300">
                <a:latin typeface="EB Garamond"/>
                <a:ea typeface="EB Garamond"/>
                <a:cs typeface="EB Garamond"/>
                <a:sym typeface="EB Garamond"/>
              </a:rPr>
              <a:t>Schools travel cost and loss of “classroom” time is eliminated</a:t>
            </a:r>
            <a:endParaRPr sz="1300"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EB Garamond"/>
              <a:buChar char="●"/>
            </a:pPr>
            <a:r>
              <a:rPr b="1" lang="en" sz="1600">
                <a:latin typeface="EB Garamond"/>
                <a:ea typeface="EB Garamond"/>
                <a:cs typeface="EB Garamond"/>
                <a:sym typeface="EB Garamond"/>
              </a:rPr>
              <a:t>Cons</a:t>
            </a:r>
            <a:r>
              <a:rPr lang="en" sz="1600">
                <a:latin typeface="EB Garamond"/>
                <a:ea typeface="EB Garamond"/>
                <a:cs typeface="EB Garamond"/>
                <a:sym typeface="EB Garamond"/>
              </a:rPr>
              <a:t>:</a:t>
            </a:r>
            <a:endParaRPr sz="1600">
              <a:latin typeface="EB Garamond"/>
              <a:ea typeface="EB Garamond"/>
              <a:cs typeface="EB Garamond"/>
              <a:sym typeface="EB Garamond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EB Garamond"/>
              <a:buChar char="○"/>
            </a:pPr>
            <a:r>
              <a:rPr b="1" lang="en" sz="1300">
                <a:latin typeface="EB Garamond"/>
                <a:ea typeface="EB Garamond"/>
                <a:cs typeface="EB Garamond"/>
                <a:sym typeface="EB Garamond"/>
              </a:rPr>
              <a:t>Recording quality is not always reflective of the actual ensemble sound</a:t>
            </a:r>
            <a:endParaRPr b="1" sz="1300">
              <a:latin typeface="EB Garamond"/>
              <a:ea typeface="EB Garamond"/>
              <a:cs typeface="EB Garamond"/>
              <a:sym typeface="EB Garamond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EB Garamond"/>
              <a:buChar char="○"/>
            </a:pPr>
            <a:r>
              <a:rPr lang="en" sz="1300">
                <a:latin typeface="EB Garamond"/>
                <a:ea typeface="EB Garamond"/>
                <a:cs typeface="EB Garamond"/>
                <a:sym typeface="EB Garamond"/>
              </a:rPr>
              <a:t>Virtual - judges can struggle actually “see” what’s occurring </a:t>
            </a:r>
            <a:endParaRPr sz="1300">
              <a:latin typeface="EB Garamond"/>
              <a:ea typeface="EB Garamond"/>
              <a:cs typeface="EB Garamond"/>
              <a:sym typeface="EB Garamond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EB Garamond"/>
              <a:buChar char="○"/>
            </a:pPr>
            <a:r>
              <a:rPr lang="en" sz="1300">
                <a:latin typeface="EB Garamond"/>
                <a:ea typeface="EB Garamond"/>
                <a:cs typeface="EB Garamond"/>
                <a:sym typeface="EB Garamond"/>
              </a:rPr>
              <a:t>In-Person - risk of aerosol exposure and cross community spread</a:t>
            </a:r>
            <a:endParaRPr sz="1300">
              <a:latin typeface="EB Garamond"/>
              <a:ea typeface="EB Garamond"/>
              <a:cs typeface="EB Garamond"/>
              <a:sym typeface="EB Garamond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EB Garamond"/>
              <a:buChar char="○"/>
            </a:pPr>
            <a:r>
              <a:rPr lang="en" sz="1300">
                <a:latin typeface="EB Garamond"/>
                <a:ea typeface="EB Garamond"/>
                <a:cs typeface="EB Garamond"/>
                <a:sym typeface="EB Garamond"/>
              </a:rPr>
              <a:t>Virtual - students ability to create multiple takes and then choose the best one to submit (can be seen as a negative - some might see this as a positive)</a:t>
            </a:r>
            <a:endParaRPr sz="1300">
              <a:latin typeface="EB Garamond"/>
              <a:ea typeface="EB Garamond"/>
              <a:cs typeface="EB Garamond"/>
              <a:sym typeface="EB Garamond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EB Garamond"/>
              <a:buChar char="○"/>
            </a:pPr>
            <a:r>
              <a:rPr lang="en" sz="1300">
                <a:latin typeface="EB Garamond"/>
                <a:ea typeface="EB Garamond"/>
                <a:cs typeface="EB Garamond"/>
                <a:sym typeface="EB Garamond"/>
              </a:rPr>
              <a:t>Young adjudicators do not get to interact and “learn” from veteran judges</a:t>
            </a:r>
            <a:endParaRPr sz="13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7"/>
          <p:cNvSpPr txBox="1"/>
          <p:nvPr>
            <p:ph type="title"/>
          </p:nvPr>
        </p:nvSpPr>
        <p:spPr>
          <a:xfrm>
            <a:off x="305650" y="215400"/>
            <a:ext cx="7701600" cy="11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Oklahoma-Changes and carry over</a:t>
            </a:r>
            <a:endParaRPr/>
          </a:p>
        </p:txBody>
      </p:sp>
      <p:sp>
        <p:nvSpPr>
          <p:cNvPr id="360" name="Google Shape;360;p47"/>
          <p:cNvSpPr txBox="1"/>
          <p:nvPr>
            <p:ph idx="1" type="subTitle"/>
          </p:nvPr>
        </p:nvSpPr>
        <p:spPr>
          <a:xfrm>
            <a:off x="558875" y="1114850"/>
            <a:ext cx="7509300" cy="12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Allow Superintendents to decide if students are safe to participate, no questions asked in “pandemic mode”(similar to saying </a:t>
            </a:r>
            <a:r>
              <a:rPr lang="en"/>
              <a:t>it's</a:t>
            </a:r>
            <a:r>
              <a:rPr lang="en"/>
              <a:t> </a:t>
            </a:r>
            <a:r>
              <a:rPr lang="en"/>
              <a:t>too</a:t>
            </a:r>
            <a:r>
              <a:rPr lang="en"/>
              <a:t> icy to run the busses)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Students need to come, perform and leave (not educationally sound, but safer during pandemic), stay in your bubble! Laminated and wiped down sight-reading music for some contests</a:t>
            </a:r>
            <a:endParaRPr/>
          </a:p>
        </p:txBody>
      </p:sp>
      <p:sp>
        <p:nvSpPr>
          <p:cNvPr id="361" name="Google Shape;361;p47"/>
          <p:cNvSpPr txBox="1"/>
          <p:nvPr>
            <p:ph idx="12" type="sldNum"/>
          </p:nvPr>
        </p:nvSpPr>
        <p:spPr>
          <a:xfrm>
            <a:off x="440759" y="44208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2" name="Google Shape;362;p47" title="IMG_3190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8900" y="2398500"/>
            <a:ext cx="4462326" cy="232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8"/>
          <p:cNvSpPr txBox="1"/>
          <p:nvPr>
            <p:ph type="title"/>
          </p:nvPr>
        </p:nvSpPr>
        <p:spPr>
          <a:xfrm>
            <a:off x="305650" y="215400"/>
            <a:ext cx="7701600" cy="11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Balancing safety with quality</a:t>
            </a:r>
            <a:endParaRPr/>
          </a:p>
        </p:txBody>
      </p:sp>
      <p:sp>
        <p:nvSpPr>
          <p:cNvPr id="368" name="Google Shape;368;p48"/>
          <p:cNvSpPr txBox="1"/>
          <p:nvPr>
            <p:ph idx="1" type="subTitle"/>
          </p:nvPr>
        </p:nvSpPr>
        <p:spPr>
          <a:xfrm>
            <a:off x="558875" y="1114850"/>
            <a:ext cx="7901100" cy="29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Highest degree of safety (for all parties involved - students, teachers, adjudicators, spectators) - Full Mitigation as recommended by NFHS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Highest degree of quality - no mitigation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The answer doesn’t have to be one or the other - time to redesign the box.</a:t>
            </a:r>
            <a:endParaRPr b="1" sz="3000"/>
          </a:p>
        </p:txBody>
      </p:sp>
      <p:sp>
        <p:nvSpPr>
          <p:cNvPr id="369" name="Google Shape;369;p48"/>
          <p:cNvSpPr txBox="1"/>
          <p:nvPr>
            <p:ph idx="12" type="sldNum"/>
          </p:nvPr>
        </p:nvSpPr>
        <p:spPr>
          <a:xfrm>
            <a:off x="440759" y="44208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4"/>
          <p:cNvSpPr txBox="1"/>
          <p:nvPr>
            <p:ph type="title"/>
          </p:nvPr>
        </p:nvSpPr>
        <p:spPr>
          <a:xfrm>
            <a:off x="715100" y="488675"/>
            <a:ext cx="7684800" cy="89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Lessons Learned: past 18 months</a:t>
            </a:r>
            <a:endParaRPr/>
          </a:p>
        </p:txBody>
      </p:sp>
      <p:sp>
        <p:nvSpPr>
          <p:cNvPr id="264" name="Google Shape;264;p34"/>
          <p:cNvSpPr txBox="1"/>
          <p:nvPr>
            <p:ph idx="1" type="body"/>
          </p:nvPr>
        </p:nvSpPr>
        <p:spPr>
          <a:xfrm>
            <a:off x="715100" y="1263325"/>
            <a:ext cx="7684800" cy="3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Be Flexible</a:t>
            </a:r>
            <a:endParaRPr b="1"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Traditional deadlines and dates were not going to be possible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Lots of last minute changes/cancellations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Adapt</a:t>
            </a:r>
            <a:endParaRPr b="1"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New technologies/trainings were </a:t>
            </a:r>
            <a:r>
              <a:rPr lang="en" sz="1800"/>
              <a:t>necessary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Don’t think outside the box.  Think as if there is no box.</a:t>
            </a:r>
            <a:endParaRPr b="1"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Don’t limit your thinking by past practice - it may not yield the best solution.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4"/>
          <p:cNvSpPr txBox="1"/>
          <p:nvPr>
            <p:ph idx="12" type="sldNum"/>
          </p:nvPr>
        </p:nvSpPr>
        <p:spPr>
          <a:xfrm>
            <a:off x="8130459" y="44208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5"/>
          <p:cNvSpPr txBox="1"/>
          <p:nvPr>
            <p:ph type="title"/>
          </p:nvPr>
        </p:nvSpPr>
        <p:spPr>
          <a:xfrm>
            <a:off x="550150" y="523625"/>
            <a:ext cx="7448700" cy="89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IHSMA Year at a glance</a:t>
            </a:r>
            <a:endParaRPr/>
          </a:p>
        </p:txBody>
      </p:sp>
      <p:sp>
        <p:nvSpPr>
          <p:cNvPr id="271" name="Google Shape;271;p35"/>
          <p:cNvSpPr txBox="1"/>
          <p:nvPr>
            <p:ph idx="1" type="body"/>
          </p:nvPr>
        </p:nvSpPr>
        <p:spPr>
          <a:xfrm>
            <a:off x="715100" y="1584500"/>
            <a:ext cx="7684800" cy="29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Marching Band - Virtual only (October, 2020)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Schools had a </a:t>
            </a:r>
            <a:r>
              <a:rPr lang="en" sz="1800"/>
              <a:t>deadline</a:t>
            </a:r>
            <a:r>
              <a:rPr lang="en" sz="1800"/>
              <a:t> for uploading </a:t>
            </a:r>
            <a:r>
              <a:rPr lang="en" sz="1800"/>
              <a:t>performance</a:t>
            </a:r>
            <a:r>
              <a:rPr lang="en" sz="1800"/>
              <a:t> recording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47 bands participated (normal year 156) - 2 sites/judge panels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CompetitionSuite was judge platform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Zoom mtg to coordinate listening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All-State Festival Auditions - Virtual only (October, 2020)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Individual auditions only - customized judging platform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Video (used school google drives and provided judges links to those performances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76% participation from a normal year.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5"/>
          <p:cNvSpPr txBox="1"/>
          <p:nvPr>
            <p:ph idx="12" type="sldNum"/>
          </p:nvPr>
        </p:nvSpPr>
        <p:spPr>
          <a:xfrm>
            <a:off x="8130459" y="44208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6"/>
          <p:cNvSpPr txBox="1"/>
          <p:nvPr>
            <p:ph type="title"/>
          </p:nvPr>
        </p:nvSpPr>
        <p:spPr>
          <a:xfrm>
            <a:off x="715100" y="488675"/>
            <a:ext cx="7684800" cy="89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IHSMA Year at a glance - cont.</a:t>
            </a:r>
            <a:endParaRPr/>
          </a:p>
        </p:txBody>
      </p:sp>
      <p:sp>
        <p:nvSpPr>
          <p:cNvPr id="278" name="Google Shape;278;p36"/>
          <p:cNvSpPr txBox="1"/>
          <p:nvPr>
            <p:ph idx="1" type="body"/>
          </p:nvPr>
        </p:nvSpPr>
        <p:spPr>
          <a:xfrm>
            <a:off x="729600" y="1383275"/>
            <a:ext cx="7684800" cy="3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Jazz Band Festival - In-person and Virtual Options (Jan/Feb, 2021)</a:t>
            </a:r>
            <a:endParaRPr b="1" sz="18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In-Person events - bell covers/face masks required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CompetitionSuite used as judge interface for both formats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Zoom used to coordinate judge panels for virtual festivals.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Virtual</a:t>
            </a:r>
            <a:r>
              <a:rPr lang="en"/>
              <a:t> - 56  bands; In-Person- 52 bands - normal year is 139 (78% participation)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Show Choir</a:t>
            </a:r>
            <a:r>
              <a:rPr b="1" lang="en" sz="1800"/>
              <a:t> Festival - In-person and Virtual Options (Jan/Feb, 2021)</a:t>
            </a:r>
            <a:endParaRPr b="1" sz="18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○"/>
            </a:pPr>
            <a:r>
              <a:rPr lang="en"/>
              <a:t>In-Person events - bell covers/face masks required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○"/>
            </a:pPr>
            <a:r>
              <a:rPr lang="en"/>
              <a:t>CompetitionSuite used as judge interface for both formats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○"/>
            </a:pPr>
            <a:r>
              <a:rPr lang="en"/>
              <a:t>Zoom used to coordinate judge panels for virtual festivals.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○"/>
            </a:pPr>
            <a:r>
              <a:rPr lang="en"/>
              <a:t>Virtual - 12 choirs; In-Person- 21 choirs- normal year is 52 (63% participation)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6"/>
          <p:cNvSpPr txBox="1"/>
          <p:nvPr>
            <p:ph idx="12" type="sldNum"/>
          </p:nvPr>
        </p:nvSpPr>
        <p:spPr>
          <a:xfrm>
            <a:off x="8130459" y="44208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7"/>
          <p:cNvSpPr txBox="1"/>
          <p:nvPr>
            <p:ph type="title"/>
          </p:nvPr>
        </p:nvSpPr>
        <p:spPr>
          <a:xfrm>
            <a:off x="715100" y="31475"/>
            <a:ext cx="7684800" cy="89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IHSMA Year at a glance - cont.</a:t>
            </a:r>
            <a:endParaRPr/>
          </a:p>
        </p:txBody>
      </p:sp>
      <p:sp>
        <p:nvSpPr>
          <p:cNvPr id="285" name="Google Shape;285;p37"/>
          <p:cNvSpPr txBox="1"/>
          <p:nvPr>
            <p:ph idx="1" type="body"/>
          </p:nvPr>
        </p:nvSpPr>
        <p:spPr>
          <a:xfrm>
            <a:off x="729600" y="773675"/>
            <a:ext cx="7684800" cy="377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Jazz Choir Festival - In-person and Virtual Options (Feb, 2021)</a:t>
            </a:r>
            <a:endParaRPr b="1" sz="18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In-Person events - </a:t>
            </a:r>
            <a:r>
              <a:rPr lang="en"/>
              <a:t>bell covers/</a:t>
            </a:r>
            <a:r>
              <a:rPr lang="en"/>
              <a:t>face masks required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CompetitionSuite used as judge interface for both formats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Zoom used to coordinate judge panels for virtual festivals.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Virtual - 22 choirs; In-Person- 39 choirs- normal year is 79 (77% participation)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Solo-Small Ensemble </a:t>
            </a:r>
            <a:r>
              <a:rPr b="1" lang="en" sz="1800"/>
              <a:t>Festival - Virtual Option (Mar/April 2021)</a:t>
            </a:r>
            <a:endParaRPr b="1" sz="18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○"/>
            </a:pPr>
            <a:r>
              <a:rPr lang="en"/>
              <a:t>Used All-State judging platform and adapted it.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Video Performance via google drive link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Score pdf’s provided google drive link 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5,834 entries participated virtually - 2019 was 11,817 entries (49% participation)</a:t>
            </a:r>
            <a:endParaRPr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financially, this festival saved the IHSMA in 2021- minimal site expense - no judge mileage or hotel.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Judges had 3 days to complete their assignments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7"/>
          <p:cNvSpPr txBox="1"/>
          <p:nvPr>
            <p:ph idx="12" type="sldNum"/>
          </p:nvPr>
        </p:nvSpPr>
        <p:spPr>
          <a:xfrm>
            <a:off x="8130459" y="44208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8"/>
          <p:cNvSpPr txBox="1"/>
          <p:nvPr>
            <p:ph type="title"/>
          </p:nvPr>
        </p:nvSpPr>
        <p:spPr>
          <a:xfrm>
            <a:off x="715100" y="488675"/>
            <a:ext cx="7684800" cy="89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IHSMA Year at a glance - cont.</a:t>
            </a:r>
            <a:endParaRPr/>
          </a:p>
        </p:txBody>
      </p:sp>
      <p:sp>
        <p:nvSpPr>
          <p:cNvPr id="292" name="Google Shape;292;p38"/>
          <p:cNvSpPr txBox="1"/>
          <p:nvPr>
            <p:ph idx="1" type="body"/>
          </p:nvPr>
        </p:nvSpPr>
        <p:spPr>
          <a:xfrm>
            <a:off x="729600" y="1383275"/>
            <a:ext cx="7684800" cy="3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Large Group </a:t>
            </a:r>
            <a:r>
              <a:rPr b="1" lang="en" sz="1800"/>
              <a:t>Festival - In-person and Virtual Options (May, 2021)</a:t>
            </a:r>
            <a:endParaRPr b="1" sz="18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In-Person events - bell covers/face masks required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In-Person events used a “Bubble Format” whenever possible</a:t>
            </a:r>
            <a:endParaRPr/>
          </a:p>
          <a:p>
            <a: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2 venues - bands, choirs, orchestras all warmed-up, performed in venue.  Judge panels rotated between venues. Each venue had it</a:t>
            </a:r>
            <a:r>
              <a:rPr lang="en"/>
              <a:t>s own </a:t>
            </a:r>
            <a:r>
              <a:rPr lang="en"/>
              <a:t>entrance for performers and spectators.  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CompetitionSuite used as judge interface for both formats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Zoom used to coordinate judge panels for virtual festivals.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Virtual - 219 ensembles; In-Person- 455 ensembles; normal year is 886 ensembles (76% participation)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8"/>
          <p:cNvSpPr txBox="1"/>
          <p:nvPr>
            <p:ph idx="12" type="sldNum"/>
          </p:nvPr>
        </p:nvSpPr>
        <p:spPr>
          <a:xfrm>
            <a:off x="8130459" y="44208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9"/>
          <p:cNvSpPr txBox="1"/>
          <p:nvPr>
            <p:ph idx="12" type="sldNum"/>
          </p:nvPr>
        </p:nvSpPr>
        <p:spPr>
          <a:xfrm>
            <a:off x="440759" y="44208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9" name="Google Shape;299;p39"/>
          <p:cNvSpPr txBox="1"/>
          <p:nvPr/>
        </p:nvSpPr>
        <p:spPr>
          <a:xfrm>
            <a:off x="0" y="0"/>
            <a:ext cx="7431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35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50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OSSAA </a:t>
            </a:r>
            <a:r>
              <a:rPr i="1" lang="en" sz="350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Year at a glance</a:t>
            </a:r>
            <a:endParaRPr/>
          </a:p>
        </p:txBody>
      </p:sp>
      <p:sp>
        <p:nvSpPr>
          <p:cNvPr id="300" name="Google Shape;300;p39"/>
          <p:cNvSpPr txBox="1"/>
          <p:nvPr/>
        </p:nvSpPr>
        <p:spPr>
          <a:xfrm>
            <a:off x="-87325" y="686975"/>
            <a:ext cx="82872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naheim"/>
              <a:buChar char="●"/>
            </a:pPr>
            <a:r>
              <a:rPr lang="en" sz="18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Marching Band - Face to Face  (October, 2020)-Example of reduced participation</a:t>
            </a:r>
            <a:endParaRPr sz="18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Condensed Light"/>
              <a:buChar char="○"/>
            </a:pPr>
            <a:r>
              <a:rPr lang="en" sz="18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85 bands participated (normal year 160) - 6 sites/judge panel</a:t>
            </a:r>
            <a:endParaRPr sz="18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naheim"/>
              <a:buChar char="●"/>
            </a:pPr>
            <a:r>
              <a:rPr lang="en" sz="18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Numbers were down considerably, but all events were offered.  The boss said “find a way to make it happen for the fine arts kids”!</a:t>
            </a:r>
            <a:endParaRPr sz="18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                      </a:t>
            </a:r>
            <a:r>
              <a:rPr b="1" i="1" lang="en" sz="1800" u="sng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Comparison of music participation Covid vs Non-Covid</a:t>
            </a:r>
            <a:endParaRPr b="1" i="1" sz="1800" u="sng">
              <a:solidFill>
                <a:srgbClr val="FF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aphicFrame>
        <p:nvGraphicFramePr>
          <p:cNvPr id="301" name="Google Shape;301;p39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{D35AF786-EA2A-4CB9-BCA1-A629609723E2}</a:tableStyleId>
              </a:tblPr>
              <a:tblGrid>
                <a:gridCol w="9105900"/>
              </a:tblGrid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/>
                    </a:p>
                  </a:txBody>
                  <a:tcPr marT="91425" marB="91425" marR="91425" marL="91425"/>
                </a:tc>
              </a:tr>
              <a:tr h="638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02" name="Google Shape;30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677275"/>
            <a:ext cx="8112473" cy="117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536200"/>
            <a:ext cx="8112475" cy="98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0"/>
          <p:cNvSpPr txBox="1"/>
          <p:nvPr>
            <p:ph type="title"/>
          </p:nvPr>
        </p:nvSpPr>
        <p:spPr>
          <a:xfrm>
            <a:off x="258050" y="396950"/>
            <a:ext cx="7348200" cy="58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Oklahoma Financial Impact of Covid</a:t>
            </a:r>
            <a:endParaRPr/>
          </a:p>
        </p:txBody>
      </p:sp>
      <p:sp>
        <p:nvSpPr>
          <p:cNvPr id="309" name="Google Shape;309;p40"/>
          <p:cNvSpPr txBox="1"/>
          <p:nvPr>
            <p:ph idx="12" type="sldNum"/>
          </p:nvPr>
        </p:nvSpPr>
        <p:spPr>
          <a:xfrm>
            <a:off x="440759" y="44208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0" name="Google Shape;310;p40"/>
          <p:cNvSpPr txBox="1"/>
          <p:nvPr/>
        </p:nvSpPr>
        <p:spPr>
          <a:xfrm>
            <a:off x="598800" y="1198975"/>
            <a:ext cx="8194800" cy="3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OSSAA: </a:t>
            </a:r>
            <a:r>
              <a:rPr b="1" lang="en" sz="18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Last </a:t>
            </a:r>
            <a:r>
              <a:rPr b="1" lang="en" sz="18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year's</a:t>
            </a:r>
            <a:r>
              <a:rPr b="1" lang="en" sz="18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 income for music was $</a:t>
            </a:r>
            <a:r>
              <a:rPr b="1" lang="en" sz="1800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178,947.00 </a:t>
            </a:r>
            <a:r>
              <a:rPr b="1" lang="en" sz="18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(normally have 94 contests, all money is through entry fees, no tickets required to enter)</a:t>
            </a:r>
            <a:endParaRPr b="1" sz="18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OSSAA: Last “normal” year income was $</a:t>
            </a:r>
            <a:r>
              <a:rPr b="1" lang="en" sz="1800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370,000.00</a:t>
            </a:r>
            <a:endParaRPr b="1" sz="1800">
              <a:solidFill>
                <a:srgbClr val="FF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(Expenses were also less, but not as much as you might expect in 2020-21)</a:t>
            </a:r>
            <a:endParaRPr b="1" sz="18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“</a:t>
            </a:r>
            <a:r>
              <a:rPr b="1" i="1" lang="en" sz="1600" u="sng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It costs the same to rent a piano for 2 solos or 60 solos</a:t>
            </a:r>
            <a:r>
              <a:rPr b="1" lang="en" sz="16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”-Attributed to Confucius-471 BC</a:t>
            </a:r>
            <a:endParaRPr b="1" sz="16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IHSMA: The Covid pandemic consumed 30% of IHSMA’s reserve funds. Loss is estimated at around $180,000.</a:t>
            </a:r>
            <a:endParaRPr b="1" sz="18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1"/>
          <p:cNvSpPr txBox="1"/>
          <p:nvPr>
            <p:ph type="title"/>
          </p:nvPr>
        </p:nvSpPr>
        <p:spPr>
          <a:xfrm>
            <a:off x="847050" y="58225"/>
            <a:ext cx="7160100" cy="164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</a:t>
            </a:r>
            <a:r>
              <a:rPr lang="en" sz="3400"/>
              <a:t>If we can Wrestle and play Football, then why can’t I have a band contest?</a:t>
            </a:r>
            <a:r>
              <a:rPr lang="en"/>
              <a:t>”</a:t>
            </a:r>
            <a:endParaRPr/>
          </a:p>
          <a:p>
            <a:pPr indent="0" lvl="0" marL="3657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Attributed to Mike Plunkett-2020 AD</a:t>
            </a:r>
            <a:endParaRPr sz="1400"/>
          </a:p>
        </p:txBody>
      </p:sp>
      <p:sp>
        <p:nvSpPr>
          <p:cNvPr id="316" name="Google Shape;316;p41"/>
          <p:cNvSpPr txBox="1"/>
          <p:nvPr>
            <p:ph idx="2" type="title"/>
          </p:nvPr>
        </p:nvSpPr>
        <p:spPr>
          <a:xfrm>
            <a:off x="314400" y="1516575"/>
            <a:ext cx="7553700" cy="99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Unlike Iowa who has their own music association, Oklahoma is part of an Activities Association.    </a:t>
            </a:r>
            <a:endParaRPr sz="2400"/>
          </a:p>
        </p:txBody>
      </p:sp>
      <p:sp>
        <p:nvSpPr>
          <p:cNvPr id="317" name="Google Shape;317;p41"/>
          <p:cNvSpPr txBox="1"/>
          <p:nvPr>
            <p:ph idx="1" type="subTitle"/>
          </p:nvPr>
        </p:nvSpPr>
        <p:spPr>
          <a:xfrm>
            <a:off x="989450" y="2468300"/>
            <a:ext cx="7017600" cy="19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Pros and Cons: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If I </a:t>
            </a:r>
            <a:r>
              <a:rPr lang="en"/>
              <a:t>want</a:t>
            </a:r>
            <a:r>
              <a:rPr lang="en"/>
              <a:t> to do something in the fine arts, it has to be </a:t>
            </a:r>
            <a:r>
              <a:rPr lang="en"/>
              <a:t>similar</a:t>
            </a:r>
            <a:r>
              <a:rPr lang="en"/>
              <a:t> to the athletic world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If I lose money, or don’t make my budget, the other activities “pick up” the slack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I do not have a board of directors who understand fine arts and the possible changes I want to implement (normally former coaches)</a:t>
            </a:r>
            <a:endParaRPr/>
          </a:p>
        </p:txBody>
      </p:sp>
      <p:sp>
        <p:nvSpPr>
          <p:cNvPr id="318" name="Google Shape;318;p41"/>
          <p:cNvSpPr txBox="1"/>
          <p:nvPr>
            <p:ph idx="12" type="sldNum"/>
          </p:nvPr>
        </p:nvSpPr>
        <p:spPr>
          <a:xfrm>
            <a:off x="440759" y="44208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ocial Studies Subject for High school - 9th Grade: Origins of U.S. by Slidesgo">
  <a:themeElements>
    <a:clrScheme name="Simple Light">
      <a:dk1>
        <a:srgbClr val="2E2B1E"/>
      </a:dk1>
      <a:lt1>
        <a:srgbClr val="E4D8C0"/>
      </a:lt1>
      <a:dk2>
        <a:srgbClr val="555242"/>
      </a:dk2>
      <a:lt2>
        <a:srgbClr val="79604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E2B1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