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71ACBF-F9B0-4954-8920-83AF354EAE8A}" v="29" dt="2021-09-21T13:20:48.2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Leighton" userId="cce05840-884a-4152-8f46-748f1e809a03" providerId="ADAL" clId="{6571ACBF-F9B0-4954-8920-83AF354EAE8A}"/>
    <pc:docChg chg="undo custSel addSld delSld modSld">
      <pc:chgData name="Tim Leighton" userId="cce05840-884a-4152-8f46-748f1e809a03" providerId="ADAL" clId="{6571ACBF-F9B0-4954-8920-83AF354EAE8A}" dt="2021-09-21T13:22:20.404" v="946" actId="255"/>
      <pc:docMkLst>
        <pc:docMk/>
      </pc:docMkLst>
      <pc:sldChg chg="addSp delSp modSp mod setBg addAnim setClrOvrMap">
        <pc:chgData name="Tim Leighton" userId="cce05840-884a-4152-8f46-748f1e809a03" providerId="ADAL" clId="{6571ACBF-F9B0-4954-8920-83AF354EAE8A}" dt="2021-09-14T18:37:08.713" v="55"/>
        <pc:sldMkLst>
          <pc:docMk/>
          <pc:sldMk cId="831779950" sldId="256"/>
        </pc:sldMkLst>
        <pc:spChg chg="mod">
          <ac:chgData name="Tim Leighton" userId="cce05840-884a-4152-8f46-748f1e809a03" providerId="ADAL" clId="{6571ACBF-F9B0-4954-8920-83AF354EAE8A}" dt="2021-09-14T18:37:08.706" v="54" actId="26606"/>
          <ac:spMkLst>
            <pc:docMk/>
            <pc:sldMk cId="831779950" sldId="256"/>
            <ac:spMk id="2" creationId="{6098EFDF-1D27-451C-9073-8376809E1E64}"/>
          </ac:spMkLst>
        </pc:spChg>
        <pc:spChg chg="mod">
          <ac:chgData name="Tim Leighton" userId="cce05840-884a-4152-8f46-748f1e809a03" providerId="ADAL" clId="{6571ACBF-F9B0-4954-8920-83AF354EAE8A}" dt="2021-09-14T18:37:08.706" v="54" actId="26606"/>
          <ac:spMkLst>
            <pc:docMk/>
            <pc:sldMk cId="831779950" sldId="256"/>
            <ac:spMk id="3" creationId="{B5D368E5-2CF2-41AB-90DC-408CA666A408}"/>
          </ac:spMkLst>
        </pc:spChg>
        <pc:spChg chg="add del">
          <ac:chgData name="Tim Leighton" userId="cce05840-884a-4152-8f46-748f1e809a03" providerId="ADAL" clId="{6571ACBF-F9B0-4954-8920-83AF354EAE8A}" dt="2021-09-14T18:37:08.704" v="53" actId="26606"/>
          <ac:spMkLst>
            <pc:docMk/>
            <pc:sldMk cId="831779950" sldId="256"/>
            <ac:spMk id="10" creationId="{337940BB-FBC4-492E-BD92-3B7B914D0EAE}"/>
          </ac:spMkLst>
        </pc:spChg>
        <pc:spChg chg="add del">
          <ac:chgData name="Tim Leighton" userId="cce05840-884a-4152-8f46-748f1e809a03" providerId="ADAL" clId="{6571ACBF-F9B0-4954-8920-83AF354EAE8A}" dt="2021-09-14T18:37:08.704" v="53" actId="26606"/>
          <ac:spMkLst>
            <pc:docMk/>
            <pc:sldMk cId="831779950" sldId="256"/>
            <ac:spMk id="12" creationId="{3FCFB1DE-0B7E-48CC-BA90-B2AB0889F9D6}"/>
          </ac:spMkLst>
        </pc:spChg>
        <pc:spChg chg="add">
          <ac:chgData name="Tim Leighton" userId="cce05840-884a-4152-8f46-748f1e809a03" providerId="ADAL" clId="{6571ACBF-F9B0-4954-8920-83AF354EAE8A}" dt="2021-09-14T18:37:08.706" v="54" actId="26606"/>
          <ac:spMkLst>
            <pc:docMk/>
            <pc:sldMk cId="831779950" sldId="256"/>
            <ac:spMk id="14" creationId="{E49CC64F-7275-4E33-961B-0C5CDC439875}"/>
          </ac:spMkLst>
        </pc:spChg>
        <pc:picChg chg="add mod">
          <ac:chgData name="Tim Leighton" userId="cce05840-884a-4152-8f46-748f1e809a03" providerId="ADAL" clId="{6571ACBF-F9B0-4954-8920-83AF354EAE8A}" dt="2021-09-14T18:37:08.706" v="54" actId="26606"/>
          <ac:picMkLst>
            <pc:docMk/>
            <pc:sldMk cId="831779950" sldId="256"/>
            <ac:picMk id="5" creationId="{67832A1F-53BF-43D0-BF21-BA8C4990CF93}"/>
          </ac:picMkLst>
        </pc:picChg>
      </pc:sldChg>
      <pc:sldChg chg="addSp delSp modSp new mod setBg setClrOvrMap">
        <pc:chgData name="Tim Leighton" userId="cce05840-884a-4152-8f46-748f1e809a03" providerId="ADAL" clId="{6571ACBF-F9B0-4954-8920-83AF354EAE8A}" dt="2021-09-14T18:38:17.176" v="123" actId="26606"/>
        <pc:sldMkLst>
          <pc:docMk/>
          <pc:sldMk cId="2176472645" sldId="257"/>
        </pc:sldMkLst>
        <pc:spChg chg="mod">
          <ac:chgData name="Tim Leighton" userId="cce05840-884a-4152-8f46-748f1e809a03" providerId="ADAL" clId="{6571ACBF-F9B0-4954-8920-83AF354EAE8A}" dt="2021-09-14T18:38:17.176" v="123" actId="26606"/>
          <ac:spMkLst>
            <pc:docMk/>
            <pc:sldMk cId="2176472645" sldId="257"/>
            <ac:spMk id="2" creationId="{D8C04CA6-0BD2-4E0B-98FC-54DDD07F8EB0}"/>
          </ac:spMkLst>
        </pc:spChg>
        <pc:spChg chg="add del mod">
          <ac:chgData name="Tim Leighton" userId="cce05840-884a-4152-8f46-748f1e809a03" providerId="ADAL" clId="{6571ACBF-F9B0-4954-8920-83AF354EAE8A}" dt="2021-09-14T18:38:17.176" v="123" actId="26606"/>
          <ac:spMkLst>
            <pc:docMk/>
            <pc:sldMk cId="2176472645" sldId="257"/>
            <ac:spMk id="3" creationId="{6A2A519F-DB26-4B3A-92B5-B72A0300B5CC}"/>
          </ac:spMkLst>
        </pc:spChg>
        <pc:spChg chg="add del">
          <ac:chgData name="Tim Leighton" userId="cce05840-884a-4152-8f46-748f1e809a03" providerId="ADAL" clId="{6571ACBF-F9B0-4954-8920-83AF354EAE8A}" dt="2021-09-14T18:38:13.591" v="120" actId="26606"/>
          <ac:spMkLst>
            <pc:docMk/>
            <pc:sldMk cId="2176472645" sldId="257"/>
            <ac:spMk id="9" creationId="{7517A47C-B2E5-4B79-8061-D74B1311AF6E}"/>
          </ac:spMkLst>
        </pc:spChg>
        <pc:spChg chg="add del">
          <ac:chgData name="Tim Leighton" userId="cce05840-884a-4152-8f46-748f1e809a03" providerId="ADAL" clId="{6571ACBF-F9B0-4954-8920-83AF354EAE8A}" dt="2021-09-14T18:38:17.147" v="122" actId="26606"/>
          <ac:spMkLst>
            <pc:docMk/>
            <pc:sldMk cId="2176472645" sldId="257"/>
            <ac:spMk id="10" creationId="{CF62D2A7-8207-488C-9F46-316BA81A16C8}"/>
          </ac:spMkLst>
        </pc:spChg>
        <pc:spChg chg="add del">
          <ac:chgData name="Tim Leighton" userId="cce05840-884a-4152-8f46-748f1e809a03" providerId="ADAL" clId="{6571ACBF-F9B0-4954-8920-83AF354EAE8A}" dt="2021-09-14T18:38:13.591" v="120" actId="26606"/>
          <ac:spMkLst>
            <pc:docMk/>
            <pc:sldMk cId="2176472645" sldId="257"/>
            <ac:spMk id="11" creationId="{C505E780-2083-4CB5-A42A-5E0E2908ECC3}"/>
          </ac:spMkLst>
        </pc:spChg>
        <pc:spChg chg="add del">
          <ac:chgData name="Tim Leighton" userId="cce05840-884a-4152-8f46-748f1e809a03" providerId="ADAL" clId="{6571ACBF-F9B0-4954-8920-83AF354EAE8A}" dt="2021-09-14T18:38:13.591" v="120" actId="26606"/>
          <ac:spMkLst>
            <pc:docMk/>
            <pc:sldMk cId="2176472645" sldId="257"/>
            <ac:spMk id="13" creationId="{D2C0AE1C-0118-41AE-8A10-7CDCBF10E96F}"/>
          </ac:spMkLst>
        </pc:spChg>
        <pc:spChg chg="add del">
          <ac:chgData name="Tim Leighton" userId="cce05840-884a-4152-8f46-748f1e809a03" providerId="ADAL" clId="{6571ACBF-F9B0-4954-8920-83AF354EAE8A}" dt="2021-09-14T18:38:13.591" v="120" actId="26606"/>
          <ac:spMkLst>
            <pc:docMk/>
            <pc:sldMk cId="2176472645" sldId="257"/>
            <ac:spMk id="15" creationId="{463EEC44-1BA3-44ED-81FC-A644B04B2A44}"/>
          </ac:spMkLst>
        </pc:spChg>
        <pc:spChg chg="add">
          <ac:chgData name="Tim Leighton" userId="cce05840-884a-4152-8f46-748f1e809a03" providerId="ADAL" clId="{6571ACBF-F9B0-4954-8920-83AF354EAE8A}" dt="2021-09-14T18:38:17.176" v="123" actId="26606"/>
          <ac:spMkLst>
            <pc:docMk/>
            <pc:sldMk cId="2176472645" sldId="257"/>
            <ac:spMk id="19" creationId="{C5E6CFF1-2F42-4E10-9A97-F116F46F53FE}"/>
          </ac:spMkLst>
        </pc:spChg>
        <pc:graphicFrameChg chg="add del">
          <ac:chgData name="Tim Leighton" userId="cce05840-884a-4152-8f46-748f1e809a03" providerId="ADAL" clId="{6571ACBF-F9B0-4954-8920-83AF354EAE8A}" dt="2021-09-14T18:38:13.591" v="120" actId="26606"/>
          <ac:graphicFrameMkLst>
            <pc:docMk/>
            <pc:sldMk cId="2176472645" sldId="257"/>
            <ac:graphicFrameMk id="5" creationId="{9F7E5003-3811-41D9-926F-E32D95B4FCDD}"/>
          </ac:graphicFrameMkLst>
        </pc:graphicFrameChg>
        <pc:graphicFrameChg chg="add del">
          <ac:chgData name="Tim Leighton" userId="cce05840-884a-4152-8f46-748f1e809a03" providerId="ADAL" clId="{6571ACBF-F9B0-4954-8920-83AF354EAE8A}" dt="2021-09-14T18:38:17.147" v="122" actId="26606"/>
          <ac:graphicFrameMkLst>
            <pc:docMk/>
            <pc:sldMk cId="2176472645" sldId="257"/>
            <ac:graphicFrameMk id="17" creationId="{945323B1-E5BB-4FBA-A034-365245947D99}"/>
          </ac:graphicFrameMkLst>
        </pc:graphicFrameChg>
        <pc:graphicFrameChg chg="add">
          <ac:chgData name="Tim Leighton" userId="cce05840-884a-4152-8f46-748f1e809a03" providerId="ADAL" clId="{6571ACBF-F9B0-4954-8920-83AF354EAE8A}" dt="2021-09-14T18:38:17.176" v="123" actId="26606"/>
          <ac:graphicFrameMkLst>
            <pc:docMk/>
            <pc:sldMk cId="2176472645" sldId="257"/>
            <ac:graphicFrameMk id="21" creationId="{4337C93E-3E3B-4248-9AC3-91D8AA4C2FA8}"/>
          </ac:graphicFrameMkLst>
        </pc:graphicFrameChg>
        <pc:picChg chg="add del">
          <ac:chgData name="Tim Leighton" userId="cce05840-884a-4152-8f46-748f1e809a03" providerId="ADAL" clId="{6571ACBF-F9B0-4954-8920-83AF354EAE8A}" dt="2021-09-14T18:38:17.147" v="122" actId="26606"/>
          <ac:picMkLst>
            <pc:docMk/>
            <pc:sldMk cId="2176472645" sldId="257"/>
            <ac:picMk id="6" creationId="{466C8DFA-5127-42D3-AF7A-9DE20FB498C5}"/>
          </ac:picMkLst>
        </pc:picChg>
        <pc:picChg chg="add">
          <ac:chgData name="Tim Leighton" userId="cce05840-884a-4152-8f46-748f1e809a03" providerId="ADAL" clId="{6571ACBF-F9B0-4954-8920-83AF354EAE8A}" dt="2021-09-14T18:38:17.176" v="123" actId="26606"/>
          <ac:picMkLst>
            <pc:docMk/>
            <pc:sldMk cId="2176472645" sldId="257"/>
            <ac:picMk id="20" creationId="{A1FB1E34-380E-450A-986D-C3D3B12101C5}"/>
          </ac:picMkLst>
        </pc:picChg>
        <pc:cxnChg chg="add">
          <ac:chgData name="Tim Leighton" userId="cce05840-884a-4152-8f46-748f1e809a03" providerId="ADAL" clId="{6571ACBF-F9B0-4954-8920-83AF354EAE8A}" dt="2021-09-14T18:38:17.176" v="123" actId="26606"/>
          <ac:cxnSpMkLst>
            <pc:docMk/>
            <pc:sldMk cId="2176472645" sldId="257"/>
            <ac:cxnSpMk id="12" creationId="{67182200-4859-4C8D-BCBB-55B245C28BA3}"/>
          </ac:cxnSpMkLst>
        </pc:cxnChg>
      </pc:sldChg>
      <pc:sldChg chg="addSp delSp modSp new mod setBg setClrOvrMap">
        <pc:chgData name="Tim Leighton" userId="cce05840-884a-4152-8f46-748f1e809a03" providerId="ADAL" clId="{6571ACBF-F9B0-4954-8920-83AF354EAE8A}" dt="2021-09-14T18:43:17.786" v="371" actId="26606"/>
        <pc:sldMkLst>
          <pc:docMk/>
          <pc:sldMk cId="4071809235" sldId="258"/>
        </pc:sldMkLst>
        <pc:spChg chg="mod">
          <ac:chgData name="Tim Leighton" userId="cce05840-884a-4152-8f46-748f1e809a03" providerId="ADAL" clId="{6571ACBF-F9B0-4954-8920-83AF354EAE8A}" dt="2021-09-14T18:43:17.786" v="371" actId="26606"/>
          <ac:spMkLst>
            <pc:docMk/>
            <pc:sldMk cId="4071809235" sldId="258"/>
            <ac:spMk id="2" creationId="{93F49E0D-6B68-4B78-AB92-1AE8A57A39A3}"/>
          </ac:spMkLst>
        </pc:spChg>
        <pc:spChg chg="del">
          <ac:chgData name="Tim Leighton" userId="cce05840-884a-4152-8f46-748f1e809a03" providerId="ADAL" clId="{6571ACBF-F9B0-4954-8920-83AF354EAE8A}" dt="2021-09-14T18:39:09.855" v="125" actId="931"/>
          <ac:spMkLst>
            <pc:docMk/>
            <pc:sldMk cId="4071809235" sldId="258"/>
            <ac:spMk id="3" creationId="{1A39342E-6073-44C0-A0FA-EC1953409585}"/>
          </ac:spMkLst>
        </pc:spChg>
        <pc:spChg chg="add del mod">
          <ac:chgData name="Tim Leighton" userId="cce05840-884a-4152-8f46-748f1e809a03" providerId="ADAL" clId="{6571ACBF-F9B0-4954-8920-83AF354EAE8A}" dt="2021-09-14T18:39:29.993" v="129" actId="931"/>
          <ac:spMkLst>
            <pc:docMk/>
            <pc:sldMk cId="4071809235" sldId="258"/>
            <ac:spMk id="7" creationId="{038D82B1-50DD-415D-B624-CD0A5E486E24}"/>
          </ac:spMkLst>
        </pc:spChg>
        <pc:spChg chg="add del">
          <ac:chgData name="Tim Leighton" userId="cce05840-884a-4152-8f46-748f1e809a03" providerId="ADAL" clId="{6571ACBF-F9B0-4954-8920-83AF354EAE8A}" dt="2021-09-14T18:40:09.861" v="183" actId="931"/>
          <ac:spMkLst>
            <pc:docMk/>
            <pc:sldMk cId="4071809235" sldId="258"/>
            <ac:spMk id="13" creationId="{06DF5FA9-852A-4EA6-B5C4-8EFA738A69DA}"/>
          </ac:spMkLst>
        </pc:spChg>
        <pc:spChg chg="add del">
          <ac:chgData name="Tim Leighton" userId="cce05840-884a-4152-8f46-748f1e809a03" providerId="ADAL" clId="{6571ACBF-F9B0-4954-8920-83AF354EAE8A}" dt="2021-09-14T18:41:01.815" v="235" actId="931"/>
          <ac:spMkLst>
            <pc:docMk/>
            <pc:sldMk cId="4071809235" sldId="258"/>
            <ac:spMk id="15" creationId="{F029C5F4-842E-4702-9DBC-704254A7872D}"/>
          </ac:spMkLst>
        </pc:spChg>
        <pc:spChg chg="add del">
          <ac:chgData name="Tim Leighton" userId="cce05840-884a-4152-8f46-748f1e809a03" providerId="ADAL" clId="{6571ACBF-F9B0-4954-8920-83AF354EAE8A}" dt="2021-09-14T18:41:20.488" v="239" actId="26606"/>
          <ac:spMkLst>
            <pc:docMk/>
            <pc:sldMk cId="4071809235" sldId="258"/>
            <ac:spMk id="18" creationId="{07E7C6A4-5140-4585-8124-954EB6B1C98C}"/>
          </ac:spMkLst>
        </pc:spChg>
        <pc:spChg chg="add del">
          <ac:chgData name="Tim Leighton" userId="cce05840-884a-4152-8f46-748f1e809a03" providerId="ADAL" clId="{6571ACBF-F9B0-4954-8920-83AF354EAE8A}" dt="2021-09-14T18:41:20.488" v="239" actId="26606"/>
          <ac:spMkLst>
            <pc:docMk/>
            <pc:sldMk cId="4071809235" sldId="258"/>
            <ac:spMk id="21" creationId="{114C78B5-EC6B-4A39-8860-705100867457}"/>
          </ac:spMkLst>
        </pc:spChg>
        <pc:spChg chg="add del">
          <ac:chgData name="Tim Leighton" userId="cce05840-884a-4152-8f46-748f1e809a03" providerId="ADAL" clId="{6571ACBF-F9B0-4954-8920-83AF354EAE8A}" dt="2021-09-14T18:43:17.786" v="371" actId="26606"/>
          <ac:spMkLst>
            <pc:docMk/>
            <pc:sldMk cId="4071809235" sldId="258"/>
            <ac:spMk id="33" creationId="{83FA766D-3260-4E0A-9E7F-A2C93DFF1932}"/>
          </ac:spMkLst>
        </pc:spChg>
        <pc:spChg chg="add del">
          <ac:chgData name="Tim Leighton" userId="cce05840-884a-4152-8f46-748f1e809a03" providerId="ADAL" clId="{6571ACBF-F9B0-4954-8920-83AF354EAE8A}" dt="2021-09-14T18:43:17.786" v="371" actId="26606"/>
          <ac:spMkLst>
            <pc:docMk/>
            <pc:sldMk cId="4071809235" sldId="258"/>
            <ac:spMk id="35" creationId="{CB435A06-5FFD-4CF8-BE06-3796EC42003A}"/>
          </ac:spMkLst>
        </pc:spChg>
        <pc:spChg chg="add del">
          <ac:chgData name="Tim Leighton" userId="cce05840-884a-4152-8f46-748f1e809a03" providerId="ADAL" clId="{6571ACBF-F9B0-4954-8920-83AF354EAE8A}" dt="2021-09-14T18:43:17.786" v="371" actId="26606"/>
          <ac:spMkLst>
            <pc:docMk/>
            <pc:sldMk cId="4071809235" sldId="258"/>
            <ac:spMk id="37" creationId="{5E10DA6E-C3FF-4539-BF84-4775BB7EC422}"/>
          </ac:spMkLst>
        </pc:spChg>
        <pc:spChg chg="add">
          <ac:chgData name="Tim Leighton" userId="cce05840-884a-4152-8f46-748f1e809a03" providerId="ADAL" clId="{6571ACBF-F9B0-4954-8920-83AF354EAE8A}" dt="2021-09-14T18:43:17.786" v="371" actId="26606"/>
          <ac:spMkLst>
            <pc:docMk/>
            <pc:sldMk cId="4071809235" sldId="258"/>
            <ac:spMk id="44" creationId="{247AB924-1B87-43FC-B7C7-B112D5C51A0E}"/>
          </ac:spMkLst>
        </pc:spChg>
        <pc:grpChg chg="add del">
          <ac:chgData name="Tim Leighton" userId="cce05840-884a-4152-8f46-748f1e809a03" providerId="ADAL" clId="{6571ACBF-F9B0-4954-8920-83AF354EAE8A}" dt="2021-09-14T18:41:20.488" v="239" actId="26606"/>
          <ac:grpSpMkLst>
            <pc:docMk/>
            <pc:sldMk cId="4071809235" sldId="258"/>
            <ac:grpSpMk id="23" creationId="{A50943B0-FDF7-4C2C-B784-9208C945A8C3}"/>
          </ac:grpSpMkLst>
        </pc:grpChg>
        <pc:picChg chg="add del mod">
          <ac:chgData name="Tim Leighton" userId="cce05840-884a-4152-8f46-748f1e809a03" providerId="ADAL" clId="{6571ACBF-F9B0-4954-8920-83AF354EAE8A}" dt="2021-09-14T18:39:21.098" v="128" actId="478"/>
          <ac:picMkLst>
            <pc:docMk/>
            <pc:sldMk cId="4071809235" sldId="258"/>
            <ac:picMk id="5" creationId="{06FD710A-F308-42AD-9897-64C87F974563}"/>
          </ac:picMkLst>
        </pc:picChg>
        <pc:picChg chg="add mod ord">
          <ac:chgData name="Tim Leighton" userId="cce05840-884a-4152-8f46-748f1e809a03" providerId="ADAL" clId="{6571ACBF-F9B0-4954-8920-83AF354EAE8A}" dt="2021-09-14T18:43:17.786" v="371" actId="26606"/>
          <ac:picMkLst>
            <pc:docMk/>
            <pc:sldMk cId="4071809235" sldId="258"/>
            <ac:picMk id="9" creationId="{15D6842D-5329-4E98-8D64-2823FDEE0483}"/>
          </ac:picMkLst>
        </pc:picChg>
        <pc:picChg chg="add mod ord">
          <ac:chgData name="Tim Leighton" userId="cce05840-884a-4152-8f46-748f1e809a03" providerId="ADAL" clId="{6571ACBF-F9B0-4954-8920-83AF354EAE8A}" dt="2021-09-14T18:43:17.786" v="371" actId="26606"/>
          <ac:picMkLst>
            <pc:docMk/>
            <pc:sldMk cId="4071809235" sldId="258"/>
            <ac:picMk id="11" creationId="{3D655DC8-4748-42F2-94DC-87C03FA9C94E}"/>
          </ac:picMkLst>
        </pc:picChg>
        <pc:picChg chg="add mod">
          <ac:chgData name="Tim Leighton" userId="cce05840-884a-4152-8f46-748f1e809a03" providerId="ADAL" clId="{6571ACBF-F9B0-4954-8920-83AF354EAE8A}" dt="2021-09-14T18:43:17.786" v="371" actId="26606"/>
          <ac:picMkLst>
            <pc:docMk/>
            <pc:sldMk cId="4071809235" sldId="258"/>
            <ac:picMk id="14" creationId="{E87C5ABD-55CA-4C74-B532-1B2C17943F48}"/>
          </ac:picMkLst>
        </pc:picChg>
        <pc:cxnChg chg="add del">
          <ac:chgData name="Tim Leighton" userId="cce05840-884a-4152-8f46-748f1e809a03" providerId="ADAL" clId="{6571ACBF-F9B0-4954-8920-83AF354EAE8A}" dt="2021-09-14T18:42:51.506" v="344" actId="26606"/>
          <ac:cxnSpMkLst>
            <pc:docMk/>
            <pc:sldMk cId="4071809235" sldId="258"/>
            <ac:cxnSpMk id="19" creationId="{C800968E-0A99-46C4-A9B2-6A63AC66F4B0}"/>
          </ac:cxnSpMkLst>
        </pc:cxnChg>
        <pc:cxnChg chg="add del">
          <ac:chgData name="Tim Leighton" userId="cce05840-884a-4152-8f46-748f1e809a03" providerId="ADAL" clId="{6571ACBF-F9B0-4954-8920-83AF354EAE8A}" dt="2021-09-14T18:42:51.506" v="344" actId="26606"/>
          <ac:cxnSpMkLst>
            <pc:docMk/>
            <pc:sldMk cId="4071809235" sldId="258"/>
            <ac:cxnSpMk id="27" creationId="{0627B73E-D784-4780-AA33-DCDFE7DA16ED}"/>
          </ac:cxnSpMkLst>
        </pc:cxnChg>
        <pc:cxnChg chg="add del">
          <ac:chgData name="Tim Leighton" userId="cce05840-884a-4152-8f46-748f1e809a03" providerId="ADAL" clId="{6571ACBF-F9B0-4954-8920-83AF354EAE8A}" dt="2021-09-14T18:42:51.506" v="344" actId="26606"/>
          <ac:cxnSpMkLst>
            <pc:docMk/>
            <pc:sldMk cId="4071809235" sldId="258"/>
            <ac:cxnSpMk id="28" creationId="{EBAD6A72-88E8-42F7-88B9-CAF744536BE4}"/>
          </ac:cxnSpMkLst>
        </pc:cxnChg>
        <pc:cxnChg chg="add">
          <ac:chgData name="Tim Leighton" userId="cce05840-884a-4152-8f46-748f1e809a03" providerId="ADAL" clId="{6571ACBF-F9B0-4954-8920-83AF354EAE8A}" dt="2021-09-14T18:43:17.786" v="371" actId="26606"/>
          <ac:cxnSpMkLst>
            <pc:docMk/>
            <pc:sldMk cId="4071809235" sldId="258"/>
            <ac:cxnSpMk id="42" creationId="{99AE2756-0FC4-4155-83E7-58AAAB63E757}"/>
          </ac:cxnSpMkLst>
        </pc:cxnChg>
        <pc:cxnChg chg="add">
          <ac:chgData name="Tim Leighton" userId="cce05840-884a-4152-8f46-748f1e809a03" providerId="ADAL" clId="{6571ACBF-F9B0-4954-8920-83AF354EAE8A}" dt="2021-09-14T18:43:17.786" v="371" actId="26606"/>
          <ac:cxnSpMkLst>
            <pc:docMk/>
            <pc:sldMk cId="4071809235" sldId="258"/>
            <ac:cxnSpMk id="46" creationId="{818DC98F-4057-4645-B948-F604F39A9CFE}"/>
          </ac:cxnSpMkLst>
        </pc:cxnChg>
        <pc:cxnChg chg="add">
          <ac:chgData name="Tim Leighton" userId="cce05840-884a-4152-8f46-748f1e809a03" providerId="ADAL" clId="{6571ACBF-F9B0-4954-8920-83AF354EAE8A}" dt="2021-09-14T18:43:17.786" v="371" actId="26606"/>
          <ac:cxnSpMkLst>
            <pc:docMk/>
            <pc:sldMk cId="4071809235" sldId="258"/>
            <ac:cxnSpMk id="48" creationId="{DAD2B705-4A9B-408D-AA80-4F41045E09DE}"/>
          </ac:cxnSpMkLst>
        </pc:cxnChg>
      </pc:sldChg>
      <pc:sldChg chg="addSp delSp modSp new mod setBg setClrOvrMap">
        <pc:chgData name="Tim Leighton" userId="cce05840-884a-4152-8f46-748f1e809a03" providerId="ADAL" clId="{6571ACBF-F9B0-4954-8920-83AF354EAE8A}" dt="2021-09-19T13:17:04.769" v="515" actId="20577"/>
        <pc:sldMkLst>
          <pc:docMk/>
          <pc:sldMk cId="2039472316" sldId="259"/>
        </pc:sldMkLst>
        <pc:spChg chg="mod ord">
          <ac:chgData name="Tim Leighton" userId="cce05840-884a-4152-8f46-748f1e809a03" providerId="ADAL" clId="{6571ACBF-F9B0-4954-8920-83AF354EAE8A}" dt="2021-09-19T13:17:04.769" v="515" actId="20577"/>
          <ac:spMkLst>
            <pc:docMk/>
            <pc:sldMk cId="2039472316" sldId="259"/>
            <ac:spMk id="2" creationId="{D8730F4F-F073-4EA6-8692-7DF8C4211676}"/>
          </ac:spMkLst>
        </pc:spChg>
        <pc:spChg chg="del">
          <ac:chgData name="Tim Leighton" userId="cce05840-884a-4152-8f46-748f1e809a03" providerId="ADAL" clId="{6571ACBF-F9B0-4954-8920-83AF354EAE8A}" dt="2021-09-19T13:04:09.666" v="373" actId="931"/>
          <ac:spMkLst>
            <pc:docMk/>
            <pc:sldMk cId="2039472316" sldId="259"/>
            <ac:spMk id="3" creationId="{EE1AE854-C188-413B-811F-451AC83D49D6}"/>
          </ac:spMkLst>
        </pc:spChg>
        <pc:spChg chg="add del">
          <ac:chgData name="Tim Leighton" userId="cce05840-884a-4152-8f46-748f1e809a03" providerId="ADAL" clId="{6571ACBF-F9B0-4954-8920-83AF354EAE8A}" dt="2021-09-19T13:04:28.758" v="376" actId="931"/>
          <ac:spMkLst>
            <pc:docMk/>
            <pc:sldMk cId="2039472316" sldId="259"/>
            <ac:spMk id="9" creationId="{C7609E1D-C80F-4C6D-A402-0CDF3717401B}"/>
          </ac:spMkLst>
        </pc:spChg>
        <pc:spChg chg="add mod">
          <ac:chgData name="Tim Leighton" userId="cce05840-884a-4152-8f46-748f1e809a03" providerId="ADAL" clId="{6571ACBF-F9B0-4954-8920-83AF354EAE8A}" dt="2021-09-19T13:11:47.981" v="386" actId="26606"/>
          <ac:spMkLst>
            <pc:docMk/>
            <pc:sldMk cId="2039472316" sldId="259"/>
            <ac:spMk id="11" creationId="{6E69C9F5-7738-423B-9A97-0ACF402CF058}"/>
          </ac:spMkLst>
        </pc:spChg>
        <pc:spChg chg="add del">
          <ac:chgData name="Tim Leighton" userId="cce05840-884a-4152-8f46-748f1e809a03" providerId="ADAL" clId="{6571ACBF-F9B0-4954-8920-83AF354EAE8A}" dt="2021-09-19T13:04:37.459" v="379" actId="26606"/>
          <ac:spMkLst>
            <pc:docMk/>
            <pc:sldMk cId="2039472316" sldId="259"/>
            <ac:spMk id="12" creationId="{9B76D444-2756-434F-AE61-96D69830C13E}"/>
          </ac:spMkLst>
        </pc:spChg>
        <pc:spChg chg="add mod">
          <ac:chgData name="Tim Leighton" userId="cce05840-884a-4152-8f46-748f1e809a03" providerId="ADAL" clId="{6571ACBF-F9B0-4954-8920-83AF354EAE8A}" dt="2021-09-19T13:13:38.145" v="387" actId="14826"/>
          <ac:spMkLst>
            <pc:docMk/>
            <pc:sldMk cId="2039472316" sldId="259"/>
            <ac:spMk id="13" creationId="{415CA508-1625-4295-8A15-589FFDAF0B91}"/>
          </ac:spMkLst>
        </pc:spChg>
        <pc:spChg chg="add del">
          <ac:chgData name="Tim Leighton" userId="cce05840-884a-4152-8f46-748f1e809a03" providerId="ADAL" clId="{6571ACBF-F9B0-4954-8920-83AF354EAE8A}" dt="2021-09-19T13:04:37.459" v="379" actId="26606"/>
          <ac:spMkLst>
            <pc:docMk/>
            <pc:sldMk cId="2039472316" sldId="259"/>
            <ac:spMk id="14" creationId="{A27B6159-7734-4564-9E0F-C4BC43C36E52}"/>
          </ac:spMkLst>
        </pc:spChg>
        <pc:spChg chg="add del">
          <ac:chgData name="Tim Leighton" userId="cce05840-884a-4152-8f46-748f1e809a03" providerId="ADAL" clId="{6571ACBF-F9B0-4954-8920-83AF354EAE8A}" dt="2021-09-19T13:09:31.874" v="380" actId="931"/>
          <ac:spMkLst>
            <pc:docMk/>
            <pc:sldMk cId="2039472316" sldId="259"/>
            <ac:spMk id="20" creationId="{66B2BF02-F28E-47D0-8F1C-8DA7381CAC7E}"/>
          </ac:spMkLst>
        </pc:spChg>
        <pc:spChg chg="add del">
          <ac:chgData name="Tim Leighton" userId="cce05840-884a-4152-8f46-748f1e809a03" providerId="ADAL" clId="{6571ACBF-F9B0-4954-8920-83AF354EAE8A}" dt="2021-09-19T13:11:47.981" v="386" actId="26606"/>
          <ac:spMkLst>
            <pc:docMk/>
            <pc:sldMk cId="2039472316" sldId="259"/>
            <ac:spMk id="23" creationId="{DC14B3F1-8CC5-4623-94B0-4445E3775D41}"/>
          </ac:spMkLst>
        </pc:spChg>
        <pc:spChg chg="add">
          <ac:chgData name="Tim Leighton" userId="cce05840-884a-4152-8f46-748f1e809a03" providerId="ADAL" clId="{6571ACBF-F9B0-4954-8920-83AF354EAE8A}" dt="2021-09-19T13:11:47.981" v="386" actId="26606"/>
          <ac:spMkLst>
            <pc:docMk/>
            <pc:sldMk cId="2039472316" sldId="259"/>
            <ac:spMk id="29" creationId="{CAEA035D-66D1-41C1-98DD-EFC7F1D4F311}"/>
          </ac:spMkLst>
        </pc:spChg>
        <pc:spChg chg="add del">
          <ac:chgData name="Tim Leighton" userId="cce05840-884a-4152-8f46-748f1e809a03" providerId="ADAL" clId="{6571ACBF-F9B0-4954-8920-83AF354EAE8A}" dt="2021-09-19T13:11:47.973" v="385" actId="26606"/>
          <ac:spMkLst>
            <pc:docMk/>
            <pc:sldMk cId="2039472316" sldId="259"/>
            <ac:spMk id="30" creationId="{848F64AA-5BE2-4280-BEFA-DC288118FCCE}"/>
          </ac:spMkLst>
        </pc:spChg>
        <pc:spChg chg="add">
          <ac:chgData name="Tim Leighton" userId="cce05840-884a-4152-8f46-748f1e809a03" providerId="ADAL" clId="{6571ACBF-F9B0-4954-8920-83AF354EAE8A}" dt="2021-09-19T13:11:47.981" v="386" actId="26606"/>
          <ac:spMkLst>
            <pc:docMk/>
            <pc:sldMk cId="2039472316" sldId="259"/>
            <ac:spMk id="32" creationId="{4C3A44BB-E01C-4AA8-B2C8-32FC346D2ED7}"/>
          </ac:spMkLst>
        </pc:spChg>
        <pc:picChg chg="add mod ord">
          <ac:chgData name="Tim Leighton" userId="cce05840-884a-4152-8f46-748f1e809a03" providerId="ADAL" clId="{6571ACBF-F9B0-4954-8920-83AF354EAE8A}" dt="2021-09-19T13:11:47.981" v="386" actId="26606"/>
          <ac:picMkLst>
            <pc:docMk/>
            <pc:sldMk cId="2039472316" sldId="259"/>
            <ac:picMk id="5" creationId="{270298C6-7A50-4B8D-89B4-758BB94A1A31}"/>
          </ac:picMkLst>
        </pc:picChg>
        <pc:picChg chg="add mod">
          <ac:chgData name="Tim Leighton" userId="cce05840-884a-4152-8f46-748f1e809a03" providerId="ADAL" clId="{6571ACBF-F9B0-4954-8920-83AF354EAE8A}" dt="2021-09-19T13:13:38.145" v="387" actId="14826"/>
          <ac:picMkLst>
            <pc:docMk/>
            <pc:sldMk cId="2039472316" sldId="259"/>
            <ac:picMk id="7" creationId="{A0CCCBFC-5A33-4C10-AFD7-8DC123B4FEBB}"/>
          </ac:picMkLst>
        </pc:picChg>
        <pc:picChg chg="add mod ord">
          <ac:chgData name="Tim Leighton" userId="cce05840-884a-4152-8f46-748f1e809a03" providerId="ADAL" clId="{6571ACBF-F9B0-4954-8920-83AF354EAE8A}" dt="2021-09-19T13:11:47.981" v="386" actId="26606"/>
          <ac:picMkLst>
            <pc:docMk/>
            <pc:sldMk cId="2039472316" sldId="259"/>
            <ac:picMk id="10" creationId="{A051ABAD-6C3E-4799-A021-E692EADF84A2}"/>
          </ac:picMkLst>
        </pc:picChg>
        <pc:cxnChg chg="add del">
          <ac:chgData name="Tim Leighton" userId="cce05840-884a-4152-8f46-748f1e809a03" providerId="ADAL" clId="{6571ACBF-F9B0-4954-8920-83AF354EAE8A}" dt="2021-09-19T13:04:37.459" v="379" actId="26606"/>
          <ac:cxnSpMkLst>
            <pc:docMk/>
            <pc:sldMk cId="2039472316" sldId="259"/>
            <ac:cxnSpMk id="16" creationId="{E2FFB46B-05BC-4950-B18A-9593FDAE6ED7}"/>
          </ac:cxnSpMkLst>
        </pc:cxnChg>
        <pc:cxnChg chg="add del">
          <ac:chgData name="Tim Leighton" userId="cce05840-884a-4152-8f46-748f1e809a03" providerId="ADAL" clId="{6571ACBF-F9B0-4954-8920-83AF354EAE8A}" dt="2021-09-19T13:11:47.981" v="386" actId="26606"/>
          <ac:cxnSpMkLst>
            <pc:docMk/>
            <pc:sldMk cId="2039472316" sldId="259"/>
            <ac:cxnSpMk id="25" creationId="{B8EC0F70-6AFD-45BE-8F70-52888FC304F7}"/>
          </ac:cxnSpMkLst>
        </pc:cxnChg>
      </pc:sldChg>
      <pc:sldChg chg="addSp delSp modSp new mod setBg">
        <pc:chgData name="Tim Leighton" userId="cce05840-884a-4152-8f46-748f1e809a03" providerId="ADAL" clId="{6571ACBF-F9B0-4954-8920-83AF354EAE8A}" dt="2021-09-19T13:20:08.180" v="580" actId="26606"/>
        <pc:sldMkLst>
          <pc:docMk/>
          <pc:sldMk cId="1403785390" sldId="260"/>
        </pc:sldMkLst>
        <pc:spChg chg="mod ord">
          <ac:chgData name="Tim Leighton" userId="cce05840-884a-4152-8f46-748f1e809a03" providerId="ADAL" clId="{6571ACBF-F9B0-4954-8920-83AF354EAE8A}" dt="2021-09-19T13:20:08.180" v="580" actId="26606"/>
          <ac:spMkLst>
            <pc:docMk/>
            <pc:sldMk cId="1403785390" sldId="260"/>
            <ac:spMk id="2" creationId="{58321329-0843-4956-AE0C-7E69296C1C77}"/>
          </ac:spMkLst>
        </pc:spChg>
        <pc:spChg chg="del">
          <ac:chgData name="Tim Leighton" userId="cce05840-884a-4152-8f46-748f1e809a03" providerId="ADAL" clId="{6571ACBF-F9B0-4954-8920-83AF354EAE8A}" dt="2021-09-19T13:19:35.496" v="559" actId="931"/>
          <ac:spMkLst>
            <pc:docMk/>
            <pc:sldMk cId="1403785390" sldId="260"/>
            <ac:spMk id="3" creationId="{D5C96403-55A8-4006-8ADF-BB6B75BBF303}"/>
          </ac:spMkLst>
        </pc:spChg>
        <pc:spChg chg="add">
          <ac:chgData name="Tim Leighton" userId="cce05840-884a-4152-8f46-748f1e809a03" providerId="ADAL" clId="{6571ACBF-F9B0-4954-8920-83AF354EAE8A}" dt="2021-09-19T13:19:44.997" v="562" actId="26606"/>
          <ac:spMkLst>
            <pc:docMk/>
            <pc:sldMk cId="1403785390" sldId="260"/>
            <ac:spMk id="9" creationId="{CD40C6FC-98D1-4902-8DB8-F0A27EB8EFB4}"/>
          </ac:spMkLst>
        </pc:spChg>
        <pc:spChg chg="add del">
          <ac:chgData name="Tim Leighton" userId="cce05840-884a-4152-8f46-748f1e809a03" providerId="ADAL" clId="{6571ACBF-F9B0-4954-8920-83AF354EAE8A}" dt="2021-09-19T13:20:08.180" v="580" actId="26606"/>
          <ac:spMkLst>
            <pc:docMk/>
            <pc:sldMk cId="1403785390" sldId="260"/>
            <ac:spMk id="12" creationId="{1CDD8E39-EA14-4679-9655-1BFF5A7B63EE}"/>
          </ac:spMkLst>
        </pc:spChg>
        <pc:spChg chg="add">
          <ac:chgData name="Tim Leighton" userId="cce05840-884a-4152-8f46-748f1e809a03" providerId="ADAL" clId="{6571ACBF-F9B0-4954-8920-83AF354EAE8A}" dt="2021-09-19T13:20:08.180" v="580" actId="26606"/>
          <ac:spMkLst>
            <pc:docMk/>
            <pc:sldMk cId="1403785390" sldId="260"/>
            <ac:spMk id="17" creationId="{1CDD8E39-EA14-4679-9655-1BFF5A7B63EE}"/>
          </ac:spMkLst>
        </pc:spChg>
        <pc:picChg chg="add mod">
          <ac:chgData name="Tim Leighton" userId="cce05840-884a-4152-8f46-748f1e809a03" providerId="ADAL" clId="{6571ACBF-F9B0-4954-8920-83AF354EAE8A}" dt="2021-09-19T13:19:44.997" v="562" actId="26606"/>
          <ac:picMkLst>
            <pc:docMk/>
            <pc:sldMk cId="1403785390" sldId="260"/>
            <ac:picMk id="5" creationId="{8940B026-2124-4DA2-B7AE-6A0816F1D77C}"/>
          </ac:picMkLst>
        </pc:picChg>
      </pc:sldChg>
      <pc:sldChg chg="addSp delSp modSp new mod setBg">
        <pc:chgData name="Tim Leighton" userId="cce05840-884a-4152-8f46-748f1e809a03" providerId="ADAL" clId="{6571ACBF-F9B0-4954-8920-83AF354EAE8A}" dt="2021-09-21T13:03:44.277" v="797" actId="26606"/>
        <pc:sldMkLst>
          <pc:docMk/>
          <pc:sldMk cId="47800656" sldId="261"/>
        </pc:sldMkLst>
        <pc:spChg chg="mod ord">
          <ac:chgData name="Tim Leighton" userId="cce05840-884a-4152-8f46-748f1e809a03" providerId="ADAL" clId="{6571ACBF-F9B0-4954-8920-83AF354EAE8A}" dt="2021-09-21T13:03:44.277" v="797" actId="26606"/>
          <ac:spMkLst>
            <pc:docMk/>
            <pc:sldMk cId="47800656" sldId="261"/>
            <ac:spMk id="2" creationId="{421BBFDC-7A11-4482-9F85-D4A516E2D718}"/>
          </ac:spMkLst>
        </pc:spChg>
        <pc:spChg chg="del">
          <ac:chgData name="Tim Leighton" userId="cce05840-884a-4152-8f46-748f1e809a03" providerId="ADAL" clId="{6571ACBF-F9B0-4954-8920-83AF354EAE8A}" dt="2021-09-21T04:06:00.354" v="781" actId="931"/>
          <ac:spMkLst>
            <pc:docMk/>
            <pc:sldMk cId="47800656" sldId="261"/>
            <ac:spMk id="3" creationId="{1A6E4A55-D432-413E-9F3A-16A4960D5CFD}"/>
          </ac:spMkLst>
        </pc:spChg>
        <pc:spChg chg="add mod">
          <ac:chgData name="Tim Leighton" userId="cce05840-884a-4152-8f46-748f1e809a03" providerId="ADAL" clId="{6571ACBF-F9B0-4954-8920-83AF354EAE8A}" dt="2021-09-21T13:03:44.277" v="797" actId="26606"/>
          <ac:spMkLst>
            <pc:docMk/>
            <pc:sldMk cId="47800656" sldId="261"/>
            <ac:spMk id="6" creationId="{4045EDEC-26CD-40FA-9377-B551762BC7C2}"/>
          </ac:spMkLst>
        </pc:spChg>
        <pc:spChg chg="add del">
          <ac:chgData name="Tim Leighton" userId="cce05840-884a-4152-8f46-748f1e809a03" providerId="ADAL" clId="{6571ACBF-F9B0-4954-8920-83AF354EAE8A}" dt="2021-09-21T04:07:22.353" v="794" actId="26606"/>
          <ac:spMkLst>
            <pc:docMk/>
            <pc:sldMk cId="47800656" sldId="261"/>
            <ac:spMk id="11" creationId="{D12DDE76-C203-4047-9998-63900085B5E8}"/>
          </ac:spMkLst>
        </pc:spChg>
        <pc:spChg chg="add del">
          <ac:chgData name="Tim Leighton" userId="cce05840-884a-4152-8f46-748f1e809a03" providerId="ADAL" clId="{6571ACBF-F9B0-4954-8920-83AF354EAE8A}" dt="2021-09-21T13:02:54.425" v="795" actId="26606"/>
          <ac:spMkLst>
            <pc:docMk/>
            <pc:sldMk cId="47800656" sldId="261"/>
            <ac:spMk id="16" creationId="{BA79A7CF-01AF-4178-9369-94E0C90EB046}"/>
          </ac:spMkLst>
        </pc:spChg>
        <pc:spChg chg="add del">
          <ac:chgData name="Tim Leighton" userId="cce05840-884a-4152-8f46-748f1e809a03" providerId="ADAL" clId="{6571ACBF-F9B0-4954-8920-83AF354EAE8A}" dt="2021-09-21T13:02:54.425" v="795" actId="26606"/>
          <ac:spMkLst>
            <pc:docMk/>
            <pc:sldMk cId="47800656" sldId="261"/>
            <ac:spMk id="18" creationId="{99413ED5-9ED4-4772-BCE4-2BCAE6B12E35}"/>
          </ac:spMkLst>
        </pc:spChg>
        <pc:spChg chg="add del">
          <ac:chgData name="Tim Leighton" userId="cce05840-884a-4152-8f46-748f1e809a03" providerId="ADAL" clId="{6571ACBF-F9B0-4954-8920-83AF354EAE8A}" dt="2021-09-21T13:02:54.425" v="795" actId="26606"/>
          <ac:spMkLst>
            <pc:docMk/>
            <pc:sldMk cId="47800656" sldId="261"/>
            <ac:spMk id="20" creationId="{04357C93-F0CB-4A1C-8F77-4E9063789819}"/>
          </ac:spMkLst>
        </pc:spChg>
        <pc:spChg chg="add del">
          <ac:chgData name="Tim Leighton" userId="cce05840-884a-4152-8f46-748f1e809a03" providerId="ADAL" clId="{6571ACBF-F9B0-4954-8920-83AF354EAE8A}" dt="2021-09-21T13:02:54.425" v="795" actId="26606"/>
          <ac:spMkLst>
            <pc:docMk/>
            <pc:sldMk cId="47800656" sldId="261"/>
            <ac:spMk id="22" creationId="{90F533E9-6690-41A8-A372-4C6C622D028D}"/>
          </ac:spMkLst>
        </pc:spChg>
        <pc:spChg chg="add del">
          <ac:chgData name="Tim Leighton" userId="cce05840-884a-4152-8f46-748f1e809a03" providerId="ADAL" clId="{6571ACBF-F9B0-4954-8920-83AF354EAE8A}" dt="2021-09-21T13:03:27.587" v="796" actId="931"/>
          <ac:spMkLst>
            <pc:docMk/>
            <pc:sldMk cId="47800656" sldId="261"/>
            <ac:spMk id="26" creationId="{367EC0AE-14C1-4C25-8EB7-20AD5DBFC3E1}"/>
          </ac:spMkLst>
        </pc:spChg>
        <pc:spChg chg="add del">
          <ac:chgData name="Tim Leighton" userId="cce05840-884a-4152-8f46-748f1e809a03" providerId="ADAL" clId="{6571ACBF-F9B0-4954-8920-83AF354EAE8A}" dt="2021-09-21T13:03:44.277" v="797" actId="26606"/>
          <ac:spMkLst>
            <pc:docMk/>
            <pc:sldMk cId="47800656" sldId="261"/>
            <ac:spMk id="29" creationId="{201CC55D-ED54-4C5C-95E6-10947BD1103B}"/>
          </ac:spMkLst>
        </pc:spChg>
        <pc:spChg chg="add del">
          <ac:chgData name="Tim Leighton" userId="cce05840-884a-4152-8f46-748f1e809a03" providerId="ADAL" clId="{6571ACBF-F9B0-4954-8920-83AF354EAE8A}" dt="2021-09-21T13:03:44.277" v="797" actId="26606"/>
          <ac:spMkLst>
            <pc:docMk/>
            <pc:sldMk cId="47800656" sldId="261"/>
            <ac:spMk id="35" creationId="{3873B707-463F-40B0-8227-E8CC6C67EB25}"/>
          </ac:spMkLst>
        </pc:spChg>
        <pc:spChg chg="add del">
          <ac:chgData name="Tim Leighton" userId="cce05840-884a-4152-8f46-748f1e809a03" providerId="ADAL" clId="{6571ACBF-F9B0-4954-8920-83AF354EAE8A}" dt="2021-09-21T13:03:44.277" v="797" actId="26606"/>
          <ac:spMkLst>
            <pc:docMk/>
            <pc:sldMk cId="47800656" sldId="261"/>
            <ac:spMk id="37" creationId="{C13237C8-E62C-4F0D-A318-BD6FB6C2D138}"/>
          </ac:spMkLst>
        </pc:spChg>
        <pc:spChg chg="add del">
          <ac:chgData name="Tim Leighton" userId="cce05840-884a-4152-8f46-748f1e809a03" providerId="ADAL" clId="{6571ACBF-F9B0-4954-8920-83AF354EAE8A}" dt="2021-09-21T13:03:44.277" v="797" actId="26606"/>
          <ac:spMkLst>
            <pc:docMk/>
            <pc:sldMk cId="47800656" sldId="261"/>
            <ac:spMk id="39" creationId="{19C9EAEA-39D0-4B0E-A0EB-51E7B26740B1}"/>
          </ac:spMkLst>
        </pc:spChg>
        <pc:spChg chg="add">
          <ac:chgData name="Tim Leighton" userId="cce05840-884a-4152-8f46-748f1e809a03" providerId="ADAL" clId="{6571ACBF-F9B0-4954-8920-83AF354EAE8A}" dt="2021-09-21T13:03:44.277" v="797" actId="26606"/>
          <ac:spMkLst>
            <pc:docMk/>
            <pc:sldMk cId="47800656" sldId="261"/>
            <ac:spMk id="44" creationId="{D55CA618-78A6-47F6-B865-E9315164FB49}"/>
          </ac:spMkLst>
        </pc:spChg>
        <pc:spChg chg="add">
          <ac:chgData name="Tim Leighton" userId="cce05840-884a-4152-8f46-748f1e809a03" providerId="ADAL" clId="{6571ACBF-F9B0-4954-8920-83AF354EAE8A}" dt="2021-09-21T13:03:44.277" v="797" actId="26606"/>
          <ac:spMkLst>
            <pc:docMk/>
            <pc:sldMk cId="47800656" sldId="261"/>
            <ac:spMk id="50" creationId="{8ED94938-268E-4C0A-A08A-B3980C78BAEB}"/>
          </ac:spMkLst>
        </pc:spChg>
        <pc:grpChg chg="add del">
          <ac:chgData name="Tim Leighton" userId="cce05840-884a-4152-8f46-748f1e809a03" providerId="ADAL" clId="{6571ACBF-F9B0-4954-8920-83AF354EAE8A}" dt="2021-09-21T13:03:44.277" v="797" actId="26606"/>
          <ac:grpSpMkLst>
            <pc:docMk/>
            <pc:sldMk cId="47800656" sldId="261"/>
            <ac:grpSpMk id="31" creationId="{1DE889C7-FAD6-4397-98E2-05D503484459}"/>
          </ac:grpSpMkLst>
        </pc:grpChg>
        <pc:grpChg chg="add">
          <ac:chgData name="Tim Leighton" userId="cce05840-884a-4152-8f46-748f1e809a03" providerId="ADAL" clId="{6571ACBF-F9B0-4954-8920-83AF354EAE8A}" dt="2021-09-21T13:03:44.277" v="797" actId="26606"/>
          <ac:grpSpMkLst>
            <pc:docMk/>
            <pc:sldMk cId="47800656" sldId="261"/>
            <ac:grpSpMk id="46" creationId="{B83D307E-DF68-43F8-97CE-0AAE950A7129}"/>
          </ac:grpSpMkLst>
        </pc:grpChg>
        <pc:picChg chg="add mod">
          <ac:chgData name="Tim Leighton" userId="cce05840-884a-4152-8f46-748f1e809a03" providerId="ADAL" clId="{6571ACBF-F9B0-4954-8920-83AF354EAE8A}" dt="2021-09-21T13:03:44.277" v="797" actId="26606"/>
          <ac:picMkLst>
            <pc:docMk/>
            <pc:sldMk cId="47800656" sldId="261"/>
            <ac:picMk id="5" creationId="{A0D7EE14-1C91-4649-BC23-7D8C5710176A}"/>
          </ac:picMkLst>
        </pc:picChg>
        <pc:picChg chg="add mod">
          <ac:chgData name="Tim Leighton" userId="cce05840-884a-4152-8f46-748f1e809a03" providerId="ADAL" clId="{6571ACBF-F9B0-4954-8920-83AF354EAE8A}" dt="2021-09-21T13:03:44.277" v="797" actId="26606"/>
          <ac:picMkLst>
            <pc:docMk/>
            <pc:sldMk cId="47800656" sldId="261"/>
            <ac:picMk id="8" creationId="{B2C363C5-E004-4EE9-B1C8-9AD7B14D1AA2}"/>
          </ac:picMkLst>
        </pc:picChg>
      </pc:sldChg>
      <pc:sldChg chg="addSp delSp modSp new mod setBg setClrOvrMap">
        <pc:chgData name="Tim Leighton" userId="cce05840-884a-4152-8f46-748f1e809a03" providerId="ADAL" clId="{6571ACBF-F9B0-4954-8920-83AF354EAE8A}" dt="2021-09-21T13:07:02.222" v="806" actId="26606"/>
        <pc:sldMkLst>
          <pc:docMk/>
          <pc:sldMk cId="1574485313" sldId="262"/>
        </pc:sldMkLst>
        <pc:spChg chg="mod">
          <ac:chgData name="Tim Leighton" userId="cce05840-884a-4152-8f46-748f1e809a03" providerId="ADAL" clId="{6571ACBF-F9B0-4954-8920-83AF354EAE8A}" dt="2021-09-21T13:04:45.884" v="801" actId="26606"/>
          <ac:spMkLst>
            <pc:docMk/>
            <pc:sldMk cId="1574485313" sldId="262"/>
            <ac:spMk id="2" creationId="{EADA13D2-6591-4437-BCF1-F0C1E6EBFF0A}"/>
          </ac:spMkLst>
        </pc:spChg>
        <pc:spChg chg="add del mod">
          <ac:chgData name="Tim Leighton" userId="cce05840-884a-4152-8f46-748f1e809a03" providerId="ADAL" clId="{6571ACBF-F9B0-4954-8920-83AF354EAE8A}" dt="2021-09-21T04:06:29.598" v="787" actId="26606"/>
          <ac:spMkLst>
            <pc:docMk/>
            <pc:sldMk cId="1574485313" sldId="262"/>
            <ac:spMk id="3" creationId="{3D96FA38-DF55-4042-9AC5-DAF700001453}"/>
          </ac:spMkLst>
        </pc:spChg>
        <pc:spChg chg="add del">
          <ac:chgData name="Tim Leighton" userId="cce05840-884a-4152-8f46-748f1e809a03" providerId="ADAL" clId="{6571ACBF-F9B0-4954-8920-83AF354EAE8A}" dt="2021-09-21T04:06:22.754" v="784" actId="26606"/>
          <ac:spMkLst>
            <pc:docMk/>
            <pc:sldMk cId="1574485313" sldId="262"/>
            <ac:spMk id="8" creationId="{DEE2AD96-B495-4E06-9291-B71706F728CB}"/>
          </ac:spMkLst>
        </pc:spChg>
        <pc:spChg chg="add mod">
          <ac:chgData name="Tim Leighton" userId="cce05840-884a-4152-8f46-748f1e809a03" providerId="ADAL" clId="{6571ACBF-F9B0-4954-8920-83AF354EAE8A}" dt="2021-09-21T13:07:02.222" v="806" actId="26606"/>
          <ac:spMkLst>
            <pc:docMk/>
            <pc:sldMk cId="1574485313" sldId="262"/>
            <ac:spMk id="9" creationId="{52764FF3-E25A-43A2-936F-7D56B66E89CA}"/>
          </ac:spMkLst>
        </pc:spChg>
        <pc:spChg chg="add del">
          <ac:chgData name="Tim Leighton" userId="cce05840-884a-4152-8f46-748f1e809a03" providerId="ADAL" clId="{6571ACBF-F9B0-4954-8920-83AF354EAE8A}" dt="2021-09-21T04:06:22.754" v="784" actId="26606"/>
          <ac:spMkLst>
            <pc:docMk/>
            <pc:sldMk cId="1574485313" sldId="262"/>
            <ac:spMk id="10" creationId="{53CF6D67-C5A8-4ADD-9E8E-1E38CA1D3166}"/>
          </ac:spMkLst>
        </pc:spChg>
        <pc:spChg chg="add del">
          <ac:chgData name="Tim Leighton" userId="cce05840-884a-4152-8f46-748f1e809a03" providerId="ADAL" clId="{6571ACBF-F9B0-4954-8920-83AF354EAE8A}" dt="2021-09-21T04:06:22.754" v="784" actId="26606"/>
          <ac:spMkLst>
            <pc:docMk/>
            <pc:sldMk cId="1574485313" sldId="262"/>
            <ac:spMk id="12" creationId="{86909FA0-B515-4681-B7A8-FA281D133B94}"/>
          </ac:spMkLst>
        </pc:spChg>
        <pc:spChg chg="add del">
          <ac:chgData name="Tim Leighton" userId="cce05840-884a-4152-8f46-748f1e809a03" providerId="ADAL" clId="{6571ACBF-F9B0-4954-8920-83AF354EAE8A}" dt="2021-09-21T04:06:22.754" v="784" actId="26606"/>
          <ac:spMkLst>
            <pc:docMk/>
            <pc:sldMk cId="1574485313" sldId="262"/>
            <ac:spMk id="14" creationId="{21C9FE86-FCC3-4A31-AA1C-C882262B7FE7}"/>
          </ac:spMkLst>
        </pc:spChg>
        <pc:spChg chg="add del">
          <ac:chgData name="Tim Leighton" userId="cce05840-884a-4152-8f46-748f1e809a03" providerId="ADAL" clId="{6571ACBF-F9B0-4954-8920-83AF354EAE8A}" dt="2021-09-21T04:06:22.754" v="784" actId="26606"/>
          <ac:spMkLst>
            <pc:docMk/>
            <pc:sldMk cId="1574485313" sldId="262"/>
            <ac:spMk id="16" creationId="{7D96243B-ECED-4B71-8E06-AE9A285EAD20}"/>
          </ac:spMkLst>
        </pc:spChg>
        <pc:spChg chg="add del">
          <ac:chgData name="Tim Leighton" userId="cce05840-884a-4152-8f46-748f1e809a03" providerId="ADAL" clId="{6571ACBF-F9B0-4954-8920-83AF354EAE8A}" dt="2021-09-21T04:06:22.754" v="784" actId="26606"/>
          <ac:spMkLst>
            <pc:docMk/>
            <pc:sldMk cId="1574485313" sldId="262"/>
            <ac:spMk id="18" creationId="{A09989E4-EFDC-4A90-A633-E0525FB4139E}"/>
          </ac:spMkLst>
        </pc:spChg>
        <pc:spChg chg="add del">
          <ac:chgData name="Tim Leighton" userId="cce05840-884a-4152-8f46-748f1e809a03" providerId="ADAL" clId="{6571ACBF-F9B0-4954-8920-83AF354EAE8A}" dt="2021-09-21T04:06:29.590" v="786" actId="26606"/>
          <ac:spMkLst>
            <pc:docMk/>
            <pc:sldMk cId="1574485313" sldId="262"/>
            <ac:spMk id="20" creationId="{66B332A4-D438-4773-A77F-5ED49A448D9D}"/>
          </ac:spMkLst>
        </pc:spChg>
        <pc:spChg chg="add del">
          <ac:chgData name="Tim Leighton" userId="cce05840-884a-4152-8f46-748f1e809a03" providerId="ADAL" clId="{6571ACBF-F9B0-4954-8920-83AF354EAE8A}" dt="2021-09-21T04:06:29.590" v="786" actId="26606"/>
          <ac:spMkLst>
            <pc:docMk/>
            <pc:sldMk cId="1574485313" sldId="262"/>
            <ac:spMk id="21" creationId="{DF9AD32D-FF05-44F4-BD4D-9CEE89B71EB9}"/>
          </ac:spMkLst>
        </pc:spChg>
        <pc:spChg chg="add del">
          <ac:chgData name="Tim Leighton" userId="cce05840-884a-4152-8f46-748f1e809a03" providerId="ADAL" clId="{6571ACBF-F9B0-4954-8920-83AF354EAE8A}" dt="2021-09-21T13:04:45.884" v="801" actId="26606"/>
          <ac:spMkLst>
            <pc:docMk/>
            <pc:sldMk cId="1574485313" sldId="262"/>
            <ac:spMk id="23" creationId="{4522B21E-B2B9-4C72-9A71-C87EFD137480}"/>
          </ac:spMkLst>
        </pc:spChg>
        <pc:spChg chg="add del">
          <ac:chgData name="Tim Leighton" userId="cce05840-884a-4152-8f46-748f1e809a03" providerId="ADAL" clId="{6571ACBF-F9B0-4954-8920-83AF354EAE8A}" dt="2021-09-21T13:04:45.884" v="801" actId="26606"/>
          <ac:spMkLst>
            <pc:docMk/>
            <pc:sldMk cId="1574485313" sldId="262"/>
            <ac:spMk id="24" creationId="{5EB7D2A2-F448-44D4-938C-DC84CBCB3B1E}"/>
          </ac:spMkLst>
        </pc:spChg>
        <pc:spChg chg="add del">
          <ac:chgData name="Tim Leighton" userId="cce05840-884a-4152-8f46-748f1e809a03" providerId="ADAL" clId="{6571ACBF-F9B0-4954-8920-83AF354EAE8A}" dt="2021-09-21T13:04:45.884" v="801" actId="26606"/>
          <ac:spMkLst>
            <pc:docMk/>
            <pc:sldMk cId="1574485313" sldId="262"/>
            <ac:spMk id="25" creationId="{871AEA07-1E14-44B4-8E55-64EF049CD66F}"/>
          </ac:spMkLst>
        </pc:spChg>
        <pc:spChg chg="add del">
          <ac:chgData name="Tim Leighton" userId="cce05840-884a-4152-8f46-748f1e809a03" providerId="ADAL" clId="{6571ACBF-F9B0-4954-8920-83AF354EAE8A}" dt="2021-09-21T13:07:02.222" v="806" actId="26606"/>
          <ac:spMkLst>
            <pc:docMk/>
            <pc:sldMk cId="1574485313" sldId="262"/>
            <ac:spMk id="31" creationId="{47942995-B07F-4636-9A06-C6A104B260A8}"/>
          </ac:spMkLst>
        </pc:spChg>
        <pc:spChg chg="add del">
          <ac:chgData name="Tim Leighton" userId="cce05840-884a-4152-8f46-748f1e809a03" providerId="ADAL" clId="{6571ACBF-F9B0-4954-8920-83AF354EAE8A}" dt="2021-09-21T13:07:02.222" v="806" actId="26606"/>
          <ac:spMkLst>
            <pc:docMk/>
            <pc:sldMk cId="1574485313" sldId="262"/>
            <ac:spMk id="38" creationId="{B81933D1-5615-42C7-9C0B-4EB7105CCE2D}"/>
          </ac:spMkLst>
        </pc:spChg>
        <pc:spChg chg="add del">
          <ac:chgData name="Tim Leighton" userId="cce05840-884a-4152-8f46-748f1e809a03" providerId="ADAL" clId="{6571ACBF-F9B0-4954-8920-83AF354EAE8A}" dt="2021-09-21T13:07:02.222" v="806" actId="26606"/>
          <ac:spMkLst>
            <pc:docMk/>
            <pc:sldMk cId="1574485313" sldId="262"/>
            <ac:spMk id="40" creationId="{19C9EAEA-39D0-4B0E-A0EB-51E7B26740B1}"/>
          </ac:spMkLst>
        </pc:spChg>
        <pc:spChg chg="add">
          <ac:chgData name="Tim Leighton" userId="cce05840-884a-4152-8f46-748f1e809a03" providerId="ADAL" clId="{6571ACBF-F9B0-4954-8920-83AF354EAE8A}" dt="2021-09-21T13:07:02.222" v="806" actId="26606"/>
          <ac:spMkLst>
            <pc:docMk/>
            <pc:sldMk cId="1574485313" sldId="262"/>
            <ac:spMk id="45" creationId="{47942995-B07F-4636-9A06-C6A104B260A8}"/>
          </ac:spMkLst>
        </pc:spChg>
        <pc:spChg chg="add">
          <ac:chgData name="Tim Leighton" userId="cce05840-884a-4152-8f46-748f1e809a03" providerId="ADAL" clId="{6571ACBF-F9B0-4954-8920-83AF354EAE8A}" dt="2021-09-21T13:07:02.222" v="806" actId="26606"/>
          <ac:spMkLst>
            <pc:docMk/>
            <pc:sldMk cId="1574485313" sldId="262"/>
            <ac:spMk id="52" creationId="{B81933D1-5615-42C7-9C0B-4EB7105CCE2D}"/>
          </ac:spMkLst>
        </pc:spChg>
        <pc:spChg chg="add">
          <ac:chgData name="Tim Leighton" userId="cce05840-884a-4152-8f46-748f1e809a03" providerId="ADAL" clId="{6571ACBF-F9B0-4954-8920-83AF354EAE8A}" dt="2021-09-21T13:07:02.222" v="806" actId="26606"/>
          <ac:spMkLst>
            <pc:docMk/>
            <pc:sldMk cId="1574485313" sldId="262"/>
            <ac:spMk id="54" creationId="{19C9EAEA-39D0-4B0E-A0EB-51E7B26740B1}"/>
          </ac:spMkLst>
        </pc:spChg>
        <pc:grpChg chg="add del">
          <ac:chgData name="Tim Leighton" userId="cce05840-884a-4152-8f46-748f1e809a03" providerId="ADAL" clId="{6571ACBF-F9B0-4954-8920-83AF354EAE8A}" dt="2021-09-21T13:07:02.222" v="806" actId="26606"/>
          <ac:grpSpMkLst>
            <pc:docMk/>
            <pc:sldMk cId="1574485313" sldId="262"/>
            <ac:grpSpMk id="33" creationId="{032D8612-31EB-44CF-A1D0-14FD4C705424}"/>
          </ac:grpSpMkLst>
        </pc:grpChg>
        <pc:grpChg chg="add">
          <ac:chgData name="Tim Leighton" userId="cce05840-884a-4152-8f46-748f1e809a03" providerId="ADAL" clId="{6571ACBF-F9B0-4954-8920-83AF354EAE8A}" dt="2021-09-21T13:07:02.222" v="806" actId="26606"/>
          <ac:grpSpMkLst>
            <pc:docMk/>
            <pc:sldMk cId="1574485313" sldId="262"/>
            <ac:grpSpMk id="47" creationId="{032D8612-31EB-44CF-A1D0-14FD4C705424}"/>
          </ac:grpSpMkLst>
        </pc:grpChg>
        <pc:picChg chg="add del mod">
          <ac:chgData name="Tim Leighton" userId="cce05840-884a-4152-8f46-748f1e809a03" providerId="ADAL" clId="{6571ACBF-F9B0-4954-8920-83AF354EAE8A}" dt="2021-09-21T13:04:56.250" v="802" actId="478"/>
          <ac:picMkLst>
            <pc:docMk/>
            <pc:sldMk cId="1574485313" sldId="262"/>
            <ac:picMk id="5" creationId="{FEE80886-1D86-45BD-9FF5-7A7FDC5F3CBD}"/>
          </ac:picMkLst>
        </pc:picChg>
        <pc:picChg chg="add mod">
          <ac:chgData name="Tim Leighton" userId="cce05840-884a-4152-8f46-748f1e809a03" providerId="ADAL" clId="{6571ACBF-F9B0-4954-8920-83AF354EAE8A}" dt="2021-09-21T13:07:02.222" v="806" actId="26606"/>
          <ac:picMkLst>
            <pc:docMk/>
            <pc:sldMk cId="1574485313" sldId="262"/>
            <ac:picMk id="7" creationId="{FD64C247-10CF-468A-90AC-524912BD032A}"/>
          </ac:picMkLst>
        </pc:picChg>
        <pc:cxnChg chg="add del">
          <ac:chgData name="Tim Leighton" userId="cce05840-884a-4152-8f46-748f1e809a03" providerId="ADAL" clId="{6571ACBF-F9B0-4954-8920-83AF354EAE8A}" dt="2021-09-21T13:04:45.884" v="801" actId="26606"/>
          <ac:cxnSpMkLst>
            <pc:docMk/>
            <pc:sldMk cId="1574485313" sldId="262"/>
            <ac:cxnSpMk id="26" creationId="{F7C8EA93-3210-4C62-99E9-153C275E3A87}"/>
          </ac:cxnSpMkLst>
        </pc:cxnChg>
      </pc:sldChg>
      <pc:sldChg chg="addSp delSp modSp new mod setBg">
        <pc:chgData name="Tim Leighton" userId="cce05840-884a-4152-8f46-748f1e809a03" providerId="ADAL" clId="{6571ACBF-F9B0-4954-8920-83AF354EAE8A}" dt="2021-09-21T13:07:38.111" v="810" actId="26606"/>
        <pc:sldMkLst>
          <pc:docMk/>
          <pc:sldMk cId="3733732483" sldId="263"/>
        </pc:sldMkLst>
        <pc:spChg chg="mod">
          <ac:chgData name="Tim Leighton" userId="cce05840-884a-4152-8f46-748f1e809a03" providerId="ADAL" clId="{6571ACBF-F9B0-4954-8920-83AF354EAE8A}" dt="2021-09-21T13:07:38.111" v="810" actId="26606"/>
          <ac:spMkLst>
            <pc:docMk/>
            <pc:sldMk cId="3733732483" sldId="263"/>
            <ac:spMk id="2" creationId="{BE393B48-AC76-4E07-A368-BF8E9A4C4775}"/>
          </ac:spMkLst>
        </pc:spChg>
        <pc:spChg chg="del">
          <ac:chgData name="Tim Leighton" userId="cce05840-884a-4152-8f46-748f1e809a03" providerId="ADAL" clId="{6571ACBF-F9B0-4954-8920-83AF354EAE8A}" dt="2021-09-21T04:06:44.896" v="788" actId="26606"/>
          <ac:spMkLst>
            <pc:docMk/>
            <pc:sldMk cId="3733732483" sldId="263"/>
            <ac:spMk id="3" creationId="{E97CE4D3-69DF-4590-9BDA-3DEBB0CF082D}"/>
          </ac:spMkLst>
        </pc:spChg>
        <pc:spChg chg="add del">
          <ac:chgData name="Tim Leighton" userId="cce05840-884a-4152-8f46-748f1e809a03" providerId="ADAL" clId="{6571ACBF-F9B0-4954-8920-83AF354EAE8A}" dt="2021-09-21T13:07:38.111" v="810" actId="26606"/>
          <ac:spMkLst>
            <pc:docMk/>
            <pc:sldMk cId="3733732483" sldId="263"/>
            <ac:spMk id="8" creationId="{4522B21E-B2B9-4C72-9A71-C87EFD137480}"/>
          </ac:spMkLst>
        </pc:spChg>
        <pc:spChg chg="add del">
          <ac:chgData name="Tim Leighton" userId="cce05840-884a-4152-8f46-748f1e809a03" providerId="ADAL" clId="{6571ACBF-F9B0-4954-8920-83AF354EAE8A}" dt="2021-09-21T13:07:38.111" v="810" actId="26606"/>
          <ac:spMkLst>
            <pc:docMk/>
            <pc:sldMk cId="3733732483" sldId="263"/>
            <ac:spMk id="10" creationId="{5EB7D2A2-F448-44D4-938C-DC84CBCB3B1E}"/>
          </ac:spMkLst>
        </pc:spChg>
        <pc:spChg chg="add del">
          <ac:chgData name="Tim Leighton" userId="cce05840-884a-4152-8f46-748f1e809a03" providerId="ADAL" clId="{6571ACBF-F9B0-4954-8920-83AF354EAE8A}" dt="2021-09-21T13:07:38.111" v="810" actId="26606"/>
          <ac:spMkLst>
            <pc:docMk/>
            <pc:sldMk cId="3733732483" sldId="263"/>
            <ac:spMk id="12" creationId="{871AEA07-1E14-44B4-8E55-64EF049CD66F}"/>
          </ac:spMkLst>
        </pc:spChg>
        <pc:spChg chg="add">
          <ac:chgData name="Tim Leighton" userId="cce05840-884a-4152-8f46-748f1e809a03" providerId="ADAL" clId="{6571ACBF-F9B0-4954-8920-83AF354EAE8A}" dt="2021-09-21T13:07:38.111" v="810" actId="26606"/>
          <ac:spMkLst>
            <pc:docMk/>
            <pc:sldMk cId="3733732483" sldId="263"/>
            <ac:spMk id="19" creationId="{47942995-B07F-4636-9A06-C6A104B260A8}"/>
          </ac:spMkLst>
        </pc:spChg>
        <pc:spChg chg="add">
          <ac:chgData name="Tim Leighton" userId="cce05840-884a-4152-8f46-748f1e809a03" providerId="ADAL" clId="{6571ACBF-F9B0-4954-8920-83AF354EAE8A}" dt="2021-09-21T13:07:38.111" v="810" actId="26606"/>
          <ac:spMkLst>
            <pc:docMk/>
            <pc:sldMk cId="3733732483" sldId="263"/>
            <ac:spMk id="26" creationId="{B81933D1-5615-42C7-9C0B-4EB7105CCE2D}"/>
          </ac:spMkLst>
        </pc:spChg>
        <pc:spChg chg="add">
          <ac:chgData name="Tim Leighton" userId="cce05840-884a-4152-8f46-748f1e809a03" providerId="ADAL" clId="{6571ACBF-F9B0-4954-8920-83AF354EAE8A}" dt="2021-09-21T13:07:38.111" v="810" actId="26606"/>
          <ac:spMkLst>
            <pc:docMk/>
            <pc:sldMk cId="3733732483" sldId="263"/>
            <ac:spMk id="28" creationId="{19C9EAEA-39D0-4B0E-A0EB-51E7B26740B1}"/>
          </ac:spMkLst>
        </pc:spChg>
        <pc:grpChg chg="add">
          <ac:chgData name="Tim Leighton" userId="cce05840-884a-4152-8f46-748f1e809a03" providerId="ADAL" clId="{6571ACBF-F9B0-4954-8920-83AF354EAE8A}" dt="2021-09-21T13:07:38.111" v="810" actId="26606"/>
          <ac:grpSpMkLst>
            <pc:docMk/>
            <pc:sldMk cId="3733732483" sldId="263"/>
            <ac:grpSpMk id="21" creationId="{032D8612-31EB-44CF-A1D0-14FD4C705424}"/>
          </ac:grpSpMkLst>
        </pc:grpChg>
        <pc:picChg chg="add mod">
          <ac:chgData name="Tim Leighton" userId="cce05840-884a-4152-8f46-748f1e809a03" providerId="ADAL" clId="{6571ACBF-F9B0-4954-8920-83AF354EAE8A}" dt="2021-09-21T13:07:38.111" v="810" actId="26606"/>
          <ac:picMkLst>
            <pc:docMk/>
            <pc:sldMk cId="3733732483" sldId="263"/>
            <ac:picMk id="5" creationId="{F9899CF5-E81B-4181-9BE5-D200653A8082}"/>
          </ac:picMkLst>
        </pc:picChg>
        <pc:cxnChg chg="add del">
          <ac:chgData name="Tim Leighton" userId="cce05840-884a-4152-8f46-748f1e809a03" providerId="ADAL" clId="{6571ACBF-F9B0-4954-8920-83AF354EAE8A}" dt="2021-09-21T13:07:38.111" v="810" actId="26606"/>
          <ac:cxnSpMkLst>
            <pc:docMk/>
            <pc:sldMk cId="3733732483" sldId="263"/>
            <ac:cxnSpMk id="14" creationId="{F7C8EA93-3210-4C62-99E9-153C275E3A87}"/>
          </ac:cxnSpMkLst>
        </pc:cxnChg>
      </pc:sldChg>
      <pc:sldChg chg="addSp delSp modSp new mod setBg">
        <pc:chgData name="Tim Leighton" userId="cce05840-884a-4152-8f46-748f1e809a03" providerId="ADAL" clId="{6571ACBF-F9B0-4954-8920-83AF354EAE8A}" dt="2021-09-21T13:09:27.866" v="821" actId="26606"/>
        <pc:sldMkLst>
          <pc:docMk/>
          <pc:sldMk cId="1073542792" sldId="264"/>
        </pc:sldMkLst>
        <pc:spChg chg="mod">
          <ac:chgData name="Tim Leighton" userId="cce05840-884a-4152-8f46-748f1e809a03" providerId="ADAL" clId="{6571ACBF-F9B0-4954-8920-83AF354EAE8A}" dt="2021-09-21T13:09:27.866" v="821" actId="26606"/>
          <ac:spMkLst>
            <pc:docMk/>
            <pc:sldMk cId="1073542792" sldId="264"/>
            <ac:spMk id="2" creationId="{EB9C08E9-8478-4FA2-B300-02874EF8B00D}"/>
          </ac:spMkLst>
        </pc:spChg>
        <pc:spChg chg="del">
          <ac:chgData name="Tim Leighton" userId="cce05840-884a-4152-8f46-748f1e809a03" providerId="ADAL" clId="{6571ACBF-F9B0-4954-8920-83AF354EAE8A}" dt="2021-09-21T04:07:00.356" v="791" actId="26606"/>
          <ac:spMkLst>
            <pc:docMk/>
            <pc:sldMk cId="1073542792" sldId="264"/>
            <ac:spMk id="3" creationId="{B9FEEAA0-7987-49A3-8F98-81FE51848B51}"/>
          </ac:spMkLst>
        </pc:spChg>
        <pc:spChg chg="add mod">
          <ac:chgData name="Tim Leighton" userId="cce05840-884a-4152-8f46-748f1e809a03" providerId="ADAL" clId="{6571ACBF-F9B0-4954-8920-83AF354EAE8A}" dt="2021-09-21T13:09:27.866" v="821" actId="26606"/>
          <ac:spMkLst>
            <pc:docMk/>
            <pc:sldMk cId="1073542792" sldId="264"/>
            <ac:spMk id="6" creationId="{9F42448A-154E-4913-BC21-644AF8C53B94}"/>
          </ac:spMkLst>
        </pc:spChg>
        <pc:spChg chg="add del">
          <ac:chgData name="Tim Leighton" userId="cce05840-884a-4152-8f46-748f1e809a03" providerId="ADAL" clId="{6571ACBF-F9B0-4954-8920-83AF354EAE8A}" dt="2021-09-21T13:09:27.866" v="821" actId="26606"/>
          <ac:spMkLst>
            <pc:docMk/>
            <pc:sldMk cId="1073542792" sldId="264"/>
            <ac:spMk id="8" creationId="{4522B21E-B2B9-4C72-9A71-C87EFD137480}"/>
          </ac:spMkLst>
        </pc:spChg>
        <pc:spChg chg="add del">
          <ac:chgData name="Tim Leighton" userId="cce05840-884a-4152-8f46-748f1e809a03" providerId="ADAL" clId="{6571ACBF-F9B0-4954-8920-83AF354EAE8A}" dt="2021-09-21T13:09:27.866" v="821" actId="26606"/>
          <ac:spMkLst>
            <pc:docMk/>
            <pc:sldMk cId="1073542792" sldId="264"/>
            <ac:spMk id="10" creationId="{5EB7D2A2-F448-44D4-938C-DC84CBCB3B1E}"/>
          </ac:spMkLst>
        </pc:spChg>
        <pc:spChg chg="add del mod">
          <ac:chgData name="Tim Leighton" userId="cce05840-884a-4152-8f46-748f1e809a03" providerId="ADAL" clId="{6571ACBF-F9B0-4954-8920-83AF354EAE8A}" dt="2021-09-21T13:08:54.720" v="817" actId="478"/>
          <ac:spMkLst>
            <pc:docMk/>
            <pc:sldMk cId="1073542792" sldId="264"/>
            <ac:spMk id="11" creationId="{FA86B97F-D8C0-4E97-ACE2-D0F80B5D9185}"/>
          </ac:spMkLst>
        </pc:spChg>
        <pc:spChg chg="add del">
          <ac:chgData name="Tim Leighton" userId="cce05840-884a-4152-8f46-748f1e809a03" providerId="ADAL" clId="{6571ACBF-F9B0-4954-8920-83AF354EAE8A}" dt="2021-09-21T13:09:27.866" v="821" actId="26606"/>
          <ac:spMkLst>
            <pc:docMk/>
            <pc:sldMk cId="1073542792" sldId="264"/>
            <ac:spMk id="12" creationId="{871AEA07-1E14-44B4-8E55-64EF049CD66F}"/>
          </ac:spMkLst>
        </pc:spChg>
        <pc:spChg chg="add">
          <ac:chgData name="Tim Leighton" userId="cce05840-884a-4152-8f46-748f1e809a03" providerId="ADAL" clId="{6571ACBF-F9B0-4954-8920-83AF354EAE8A}" dt="2021-09-21T13:09:27.866" v="821" actId="26606"/>
          <ac:spMkLst>
            <pc:docMk/>
            <pc:sldMk cId="1073542792" sldId="264"/>
            <ac:spMk id="20" creationId="{D55CA618-78A6-47F6-B865-E9315164FB49}"/>
          </ac:spMkLst>
        </pc:spChg>
        <pc:spChg chg="add">
          <ac:chgData name="Tim Leighton" userId="cce05840-884a-4152-8f46-748f1e809a03" providerId="ADAL" clId="{6571ACBF-F9B0-4954-8920-83AF354EAE8A}" dt="2021-09-21T13:09:27.866" v="821" actId="26606"/>
          <ac:spMkLst>
            <pc:docMk/>
            <pc:sldMk cId="1073542792" sldId="264"/>
            <ac:spMk id="26" creationId="{8ED94938-268E-4C0A-A08A-B3980C78BAEB}"/>
          </ac:spMkLst>
        </pc:spChg>
        <pc:grpChg chg="add">
          <ac:chgData name="Tim Leighton" userId="cce05840-884a-4152-8f46-748f1e809a03" providerId="ADAL" clId="{6571ACBF-F9B0-4954-8920-83AF354EAE8A}" dt="2021-09-21T13:09:27.866" v="821" actId="26606"/>
          <ac:grpSpMkLst>
            <pc:docMk/>
            <pc:sldMk cId="1073542792" sldId="264"/>
            <ac:grpSpMk id="22" creationId="{B83D307E-DF68-43F8-97CE-0AAE950A7129}"/>
          </ac:grpSpMkLst>
        </pc:grpChg>
        <pc:picChg chg="add mod">
          <ac:chgData name="Tim Leighton" userId="cce05840-884a-4152-8f46-748f1e809a03" providerId="ADAL" clId="{6571ACBF-F9B0-4954-8920-83AF354EAE8A}" dt="2021-09-21T13:09:27.866" v="821" actId="26606"/>
          <ac:picMkLst>
            <pc:docMk/>
            <pc:sldMk cId="1073542792" sldId="264"/>
            <ac:picMk id="5" creationId="{92B4AEA9-B94B-4EE4-911A-9F4CBADD4A7C}"/>
          </ac:picMkLst>
        </pc:picChg>
        <pc:picChg chg="add del mod">
          <ac:chgData name="Tim Leighton" userId="cce05840-884a-4152-8f46-748f1e809a03" providerId="ADAL" clId="{6571ACBF-F9B0-4954-8920-83AF354EAE8A}" dt="2021-09-21T13:08:54.720" v="817" actId="478"/>
          <ac:picMkLst>
            <pc:docMk/>
            <pc:sldMk cId="1073542792" sldId="264"/>
            <ac:picMk id="9" creationId="{68E8415F-D147-4CA7-9FB0-1F1908FC227B}"/>
          </ac:picMkLst>
        </pc:picChg>
        <pc:picChg chg="add mod ord">
          <ac:chgData name="Tim Leighton" userId="cce05840-884a-4152-8f46-748f1e809a03" providerId="ADAL" clId="{6571ACBF-F9B0-4954-8920-83AF354EAE8A}" dt="2021-09-21T13:09:27.866" v="821" actId="26606"/>
          <ac:picMkLst>
            <pc:docMk/>
            <pc:sldMk cId="1073542792" sldId="264"/>
            <ac:picMk id="15" creationId="{85DC9E89-73B3-4042-B328-1EBA1B2C7657}"/>
          </ac:picMkLst>
        </pc:picChg>
        <pc:cxnChg chg="add del">
          <ac:chgData name="Tim Leighton" userId="cce05840-884a-4152-8f46-748f1e809a03" providerId="ADAL" clId="{6571ACBF-F9B0-4954-8920-83AF354EAE8A}" dt="2021-09-21T13:09:27.866" v="821" actId="26606"/>
          <ac:cxnSpMkLst>
            <pc:docMk/>
            <pc:sldMk cId="1073542792" sldId="264"/>
            <ac:cxnSpMk id="14" creationId="{F7C8EA93-3210-4C62-99E9-153C275E3A87}"/>
          </ac:cxnSpMkLst>
        </pc:cxnChg>
      </pc:sldChg>
      <pc:sldChg chg="addSp delSp modSp new mod setBg">
        <pc:chgData name="Tim Leighton" userId="cce05840-884a-4152-8f46-748f1e809a03" providerId="ADAL" clId="{6571ACBF-F9B0-4954-8920-83AF354EAE8A}" dt="2021-09-21T13:10:53.779" v="831" actId="26606"/>
        <pc:sldMkLst>
          <pc:docMk/>
          <pc:sldMk cId="149111739" sldId="265"/>
        </pc:sldMkLst>
        <pc:spChg chg="mod">
          <ac:chgData name="Tim Leighton" userId="cce05840-884a-4152-8f46-748f1e809a03" providerId="ADAL" clId="{6571ACBF-F9B0-4954-8920-83AF354EAE8A}" dt="2021-09-21T13:10:53.779" v="831" actId="26606"/>
          <ac:spMkLst>
            <pc:docMk/>
            <pc:sldMk cId="149111739" sldId="265"/>
            <ac:spMk id="2" creationId="{42B04D7E-54D8-4C45-AC5B-6095B4A5FCA3}"/>
          </ac:spMkLst>
        </pc:spChg>
        <pc:spChg chg="del">
          <ac:chgData name="Tim Leighton" userId="cce05840-884a-4152-8f46-748f1e809a03" providerId="ADAL" clId="{6571ACBF-F9B0-4954-8920-83AF354EAE8A}" dt="2021-09-21T04:07:10.325" v="792" actId="26606"/>
          <ac:spMkLst>
            <pc:docMk/>
            <pc:sldMk cId="149111739" sldId="265"/>
            <ac:spMk id="3" creationId="{B74C5C6A-C4B4-4213-98CC-D8D4BF8E898E}"/>
          </ac:spMkLst>
        </pc:spChg>
        <pc:spChg chg="add mod ord">
          <ac:chgData name="Tim Leighton" userId="cce05840-884a-4152-8f46-748f1e809a03" providerId="ADAL" clId="{6571ACBF-F9B0-4954-8920-83AF354EAE8A}" dt="2021-09-21T13:10:53.779" v="831" actId="26606"/>
          <ac:spMkLst>
            <pc:docMk/>
            <pc:sldMk cId="149111739" sldId="265"/>
            <ac:spMk id="6" creationId="{3D8F39F0-2278-4D35-AA85-F46BDEA3E5E1}"/>
          </ac:spMkLst>
        </pc:spChg>
        <pc:spChg chg="add del">
          <ac:chgData name="Tim Leighton" userId="cce05840-884a-4152-8f46-748f1e809a03" providerId="ADAL" clId="{6571ACBF-F9B0-4954-8920-83AF354EAE8A}" dt="2021-09-21T13:10:53.779" v="831" actId="26606"/>
          <ac:spMkLst>
            <pc:docMk/>
            <pc:sldMk cId="149111739" sldId="265"/>
            <ac:spMk id="8" creationId="{4522B21E-B2B9-4C72-9A71-C87EFD137480}"/>
          </ac:spMkLst>
        </pc:spChg>
        <pc:spChg chg="add del">
          <ac:chgData name="Tim Leighton" userId="cce05840-884a-4152-8f46-748f1e809a03" providerId="ADAL" clId="{6571ACBF-F9B0-4954-8920-83AF354EAE8A}" dt="2021-09-21T13:10:53.779" v="831" actId="26606"/>
          <ac:spMkLst>
            <pc:docMk/>
            <pc:sldMk cId="149111739" sldId="265"/>
            <ac:spMk id="10" creationId="{5EB7D2A2-F448-44D4-938C-DC84CBCB3B1E}"/>
          </ac:spMkLst>
        </pc:spChg>
        <pc:spChg chg="add mod">
          <ac:chgData name="Tim Leighton" userId="cce05840-884a-4152-8f46-748f1e809a03" providerId="ADAL" clId="{6571ACBF-F9B0-4954-8920-83AF354EAE8A}" dt="2021-09-21T13:10:53.779" v="831" actId="26606"/>
          <ac:spMkLst>
            <pc:docMk/>
            <pc:sldMk cId="149111739" sldId="265"/>
            <ac:spMk id="11" creationId="{84E210FF-06B2-41C1-9282-0FD4145662A0}"/>
          </ac:spMkLst>
        </pc:spChg>
        <pc:spChg chg="add del">
          <ac:chgData name="Tim Leighton" userId="cce05840-884a-4152-8f46-748f1e809a03" providerId="ADAL" clId="{6571ACBF-F9B0-4954-8920-83AF354EAE8A}" dt="2021-09-21T13:10:53.779" v="831" actId="26606"/>
          <ac:spMkLst>
            <pc:docMk/>
            <pc:sldMk cId="149111739" sldId="265"/>
            <ac:spMk id="12" creationId="{871AEA07-1E14-44B4-8E55-64EF049CD66F}"/>
          </ac:spMkLst>
        </pc:spChg>
        <pc:spChg chg="add mod">
          <ac:chgData name="Tim Leighton" userId="cce05840-884a-4152-8f46-748f1e809a03" providerId="ADAL" clId="{6571ACBF-F9B0-4954-8920-83AF354EAE8A}" dt="2021-09-21T13:10:53.779" v="831" actId="26606"/>
          <ac:spMkLst>
            <pc:docMk/>
            <pc:sldMk cId="149111739" sldId="265"/>
            <ac:spMk id="16" creationId="{7F71E4BE-79AC-4246-9A64-1B226D33207B}"/>
          </ac:spMkLst>
        </pc:spChg>
        <pc:spChg chg="add">
          <ac:chgData name="Tim Leighton" userId="cce05840-884a-4152-8f46-748f1e809a03" providerId="ADAL" clId="{6571ACBF-F9B0-4954-8920-83AF354EAE8A}" dt="2021-09-21T13:10:53.779" v="831" actId="26606"/>
          <ac:spMkLst>
            <pc:docMk/>
            <pc:sldMk cId="149111739" sldId="265"/>
            <ac:spMk id="21" creationId="{2111B97A-2FB0-4625-8C2E-CDCB1AF683A2}"/>
          </ac:spMkLst>
        </pc:spChg>
        <pc:spChg chg="add">
          <ac:chgData name="Tim Leighton" userId="cce05840-884a-4152-8f46-748f1e809a03" providerId="ADAL" clId="{6571ACBF-F9B0-4954-8920-83AF354EAE8A}" dt="2021-09-21T13:10:53.779" v="831" actId="26606"/>
          <ac:spMkLst>
            <pc:docMk/>
            <pc:sldMk cId="149111739" sldId="265"/>
            <ac:spMk id="27" creationId="{8ED94938-268E-4C0A-A08A-B3980C78BAEB}"/>
          </ac:spMkLst>
        </pc:spChg>
        <pc:grpChg chg="add">
          <ac:chgData name="Tim Leighton" userId="cce05840-884a-4152-8f46-748f1e809a03" providerId="ADAL" clId="{6571ACBF-F9B0-4954-8920-83AF354EAE8A}" dt="2021-09-21T13:10:53.779" v="831" actId="26606"/>
          <ac:grpSpMkLst>
            <pc:docMk/>
            <pc:sldMk cId="149111739" sldId="265"/>
            <ac:grpSpMk id="23" creationId="{B83D307E-DF68-43F8-97CE-0AAE950A7129}"/>
          </ac:grpSpMkLst>
        </pc:grpChg>
        <pc:picChg chg="add mod">
          <ac:chgData name="Tim Leighton" userId="cce05840-884a-4152-8f46-748f1e809a03" providerId="ADAL" clId="{6571ACBF-F9B0-4954-8920-83AF354EAE8A}" dt="2021-09-21T13:10:53.779" v="831" actId="26606"/>
          <ac:picMkLst>
            <pc:docMk/>
            <pc:sldMk cId="149111739" sldId="265"/>
            <ac:picMk id="5" creationId="{223F0AD7-A72F-4F4A-9A50-995B0672BB52}"/>
          </ac:picMkLst>
        </pc:picChg>
        <pc:picChg chg="add mod">
          <ac:chgData name="Tim Leighton" userId="cce05840-884a-4152-8f46-748f1e809a03" providerId="ADAL" clId="{6571ACBF-F9B0-4954-8920-83AF354EAE8A}" dt="2021-09-21T13:10:53.779" v="831" actId="26606"/>
          <ac:picMkLst>
            <pc:docMk/>
            <pc:sldMk cId="149111739" sldId="265"/>
            <ac:picMk id="9" creationId="{50482993-6E94-4B11-A06C-9B5D7A96F1D0}"/>
          </ac:picMkLst>
        </pc:picChg>
        <pc:picChg chg="add mod ord">
          <ac:chgData name="Tim Leighton" userId="cce05840-884a-4152-8f46-748f1e809a03" providerId="ADAL" clId="{6571ACBF-F9B0-4954-8920-83AF354EAE8A}" dt="2021-09-21T13:10:53.779" v="831" actId="26606"/>
          <ac:picMkLst>
            <pc:docMk/>
            <pc:sldMk cId="149111739" sldId="265"/>
            <ac:picMk id="15" creationId="{76A5029E-C4A8-4CCF-9B28-8DCD516D4A0E}"/>
          </ac:picMkLst>
        </pc:picChg>
        <pc:cxnChg chg="add del">
          <ac:chgData name="Tim Leighton" userId="cce05840-884a-4152-8f46-748f1e809a03" providerId="ADAL" clId="{6571ACBF-F9B0-4954-8920-83AF354EAE8A}" dt="2021-09-21T13:10:53.779" v="831" actId="26606"/>
          <ac:cxnSpMkLst>
            <pc:docMk/>
            <pc:sldMk cId="149111739" sldId="265"/>
            <ac:cxnSpMk id="14" creationId="{F7C8EA93-3210-4C62-99E9-153C275E3A87}"/>
          </ac:cxnSpMkLst>
        </pc:cxnChg>
      </pc:sldChg>
      <pc:sldChg chg="addSp delSp modSp new mod setBg">
        <pc:chgData name="Tim Leighton" userId="cce05840-884a-4152-8f46-748f1e809a03" providerId="ADAL" clId="{6571ACBF-F9B0-4954-8920-83AF354EAE8A}" dt="2021-09-21T13:14:15.790" v="839" actId="26606"/>
        <pc:sldMkLst>
          <pc:docMk/>
          <pc:sldMk cId="2723100854" sldId="266"/>
        </pc:sldMkLst>
        <pc:spChg chg="mod">
          <ac:chgData name="Tim Leighton" userId="cce05840-884a-4152-8f46-748f1e809a03" providerId="ADAL" clId="{6571ACBF-F9B0-4954-8920-83AF354EAE8A}" dt="2021-09-21T13:14:15.790" v="839" actId="26606"/>
          <ac:spMkLst>
            <pc:docMk/>
            <pc:sldMk cId="2723100854" sldId="266"/>
            <ac:spMk id="2" creationId="{28F12ED0-9ADF-4B49-BE8C-A0326CC9F499}"/>
          </ac:spMkLst>
        </pc:spChg>
        <pc:spChg chg="del">
          <ac:chgData name="Tim Leighton" userId="cce05840-884a-4152-8f46-748f1e809a03" providerId="ADAL" clId="{6571ACBF-F9B0-4954-8920-83AF354EAE8A}" dt="2021-09-21T04:07:16.235" v="793" actId="26606"/>
          <ac:spMkLst>
            <pc:docMk/>
            <pc:sldMk cId="2723100854" sldId="266"/>
            <ac:spMk id="3" creationId="{BFB532BC-0CA8-4D4E-AAC9-45E7526E35CE}"/>
          </ac:spMkLst>
        </pc:spChg>
        <pc:spChg chg="add mod">
          <ac:chgData name="Tim Leighton" userId="cce05840-884a-4152-8f46-748f1e809a03" providerId="ADAL" clId="{6571ACBF-F9B0-4954-8920-83AF354EAE8A}" dt="2021-09-21T13:14:15.790" v="839" actId="26606"/>
          <ac:spMkLst>
            <pc:docMk/>
            <pc:sldMk cId="2723100854" sldId="266"/>
            <ac:spMk id="6" creationId="{272F85E1-8B80-438F-9121-EE03756142DE}"/>
          </ac:spMkLst>
        </pc:spChg>
        <pc:spChg chg="add del">
          <ac:chgData name="Tim Leighton" userId="cce05840-884a-4152-8f46-748f1e809a03" providerId="ADAL" clId="{6571ACBF-F9B0-4954-8920-83AF354EAE8A}" dt="2021-09-21T13:14:15.790" v="839" actId="26606"/>
          <ac:spMkLst>
            <pc:docMk/>
            <pc:sldMk cId="2723100854" sldId="266"/>
            <ac:spMk id="8" creationId="{4522B21E-B2B9-4C72-9A71-C87EFD137480}"/>
          </ac:spMkLst>
        </pc:spChg>
        <pc:spChg chg="add del">
          <ac:chgData name="Tim Leighton" userId="cce05840-884a-4152-8f46-748f1e809a03" providerId="ADAL" clId="{6571ACBF-F9B0-4954-8920-83AF354EAE8A}" dt="2021-09-21T13:14:15.790" v="839" actId="26606"/>
          <ac:spMkLst>
            <pc:docMk/>
            <pc:sldMk cId="2723100854" sldId="266"/>
            <ac:spMk id="10" creationId="{5EB7D2A2-F448-44D4-938C-DC84CBCB3B1E}"/>
          </ac:spMkLst>
        </pc:spChg>
        <pc:spChg chg="add mod">
          <ac:chgData name="Tim Leighton" userId="cce05840-884a-4152-8f46-748f1e809a03" providerId="ADAL" clId="{6571ACBF-F9B0-4954-8920-83AF354EAE8A}" dt="2021-09-21T13:14:15.790" v="839" actId="26606"/>
          <ac:spMkLst>
            <pc:docMk/>
            <pc:sldMk cId="2723100854" sldId="266"/>
            <ac:spMk id="11" creationId="{66140E21-E47D-4573-B42D-2CA7A02A2923}"/>
          </ac:spMkLst>
        </pc:spChg>
        <pc:spChg chg="add del">
          <ac:chgData name="Tim Leighton" userId="cce05840-884a-4152-8f46-748f1e809a03" providerId="ADAL" clId="{6571ACBF-F9B0-4954-8920-83AF354EAE8A}" dt="2021-09-21T13:14:15.790" v="839" actId="26606"/>
          <ac:spMkLst>
            <pc:docMk/>
            <pc:sldMk cId="2723100854" sldId="266"/>
            <ac:spMk id="12" creationId="{871AEA07-1E14-44B4-8E55-64EF049CD66F}"/>
          </ac:spMkLst>
        </pc:spChg>
        <pc:spChg chg="add">
          <ac:chgData name="Tim Leighton" userId="cce05840-884a-4152-8f46-748f1e809a03" providerId="ADAL" clId="{6571ACBF-F9B0-4954-8920-83AF354EAE8A}" dt="2021-09-21T13:14:15.790" v="839" actId="26606"/>
          <ac:spMkLst>
            <pc:docMk/>
            <pc:sldMk cId="2723100854" sldId="266"/>
            <ac:spMk id="20" creationId="{2111B97A-2FB0-4625-8C2E-CDCB1AF683A2}"/>
          </ac:spMkLst>
        </pc:spChg>
        <pc:spChg chg="add">
          <ac:chgData name="Tim Leighton" userId="cce05840-884a-4152-8f46-748f1e809a03" providerId="ADAL" clId="{6571ACBF-F9B0-4954-8920-83AF354EAE8A}" dt="2021-09-21T13:14:15.790" v="839" actId="26606"/>
          <ac:spMkLst>
            <pc:docMk/>
            <pc:sldMk cId="2723100854" sldId="266"/>
            <ac:spMk id="26" creationId="{8ED94938-268E-4C0A-A08A-B3980C78BAEB}"/>
          </ac:spMkLst>
        </pc:spChg>
        <pc:grpChg chg="add">
          <ac:chgData name="Tim Leighton" userId="cce05840-884a-4152-8f46-748f1e809a03" providerId="ADAL" clId="{6571ACBF-F9B0-4954-8920-83AF354EAE8A}" dt="2021-09-21T13:14:15.790" v="839" actId="26606"/>
          <ac:grpSpMkLst>
            <pc:docMk/>
            <pc:sldMk cId="2723100854" sldId="266"/>
            <ac:grpSpMk id="22" creationId="{B83D307E-DF68-43F8-97CE-0AAE950A7129}"/>
          </ac:grpSpMkLst>
        </pc:grpChg>
        <pc:picChg chg="add mod">
          <ac:chgData name="Tim Leighton" userId="cce05840-884a-4152-8f46-748f1e809a03" providerId="ADAL" clId="{6571ACBF-F9B0-4954-8920-83AF354EAE8A}" dt="2021-09-21T13:14:15.790" v="839" actId="26606"/>
          <ac:picMkLst>
            <pc:docMk/>
            <pc:sldMk cId="2723100854" sldId="266"/>
            <ac:picMk id="5" creationId="{95F85BDC-6699-4C72-90B9-0F5D26BEBAB0}"/>
          </ac:picMkLst>
        </pc:picChg>
        <pc:picChg chg="add mod ord">
          <ac:chgData name="Tim Leighton" userId="cce05840-884a-4152-8f46-748f1e809a03" providerId="ADAL" clId="{6571ACBF-F9B0-4954-8920-83AF354EAE8A}" dt="2021-09-21T13:14:15.790" v="839" actId="26606"/>
          <ac:picMkLst>
            <pc:docMk/>
            <pc:sldMk cId="2723100854" sldId="266"/>
            <ac:picMk id="9" creationId="{B271BFCA-7D2D-44D8-AC13-790A2551C151}"/>
          </ac:picMkLst>
        </pc:picChg>
        <pc:picChg chg="add mod ord">
          <ac:chgData name="Tim Leighton" userId="cce05840-884a-4152-8f46-748f1e809a03" providerId="ADAL" clId="{6571ACBF-F9B0-4954-8920-83AF354EAE8A}" dt="2021-09-21T13:14:15.790" v="839" actId="26606"/>
          <ac:picMkLst>
            <pc:docMk/>
            <pc:sldMk cId="2723100854" sldId="266"/>
            <ac:picMk id="15" creationId="{24A0AB2D-3238-4DD0-B631-B97DCE7EF582}"/>
          </ac:picMkLst>
        </pc:picChg>
        <pc:cxnChg chg="add del">
          <ac:chgData name="Tim Leighton" userId="cce05840-884a-4152-8f46-748f1e809a03" providerId="ADAL" clId="{6571ACBF-F9B0-4954-8920-83AF354EAE8A}" dt="2021-09-21T13:14:15.790" v="839" actId="26606"/>
          <ac:cxnSpMkLst>
            <pc:docMk/>
            <pc:sldMk cId="2723100854" sldId="266"/>
            <ac:cxnSpMk id="14" creationId="{F7C8EA93-3210-4C62-99E9-153C275E3A87}"/>
          </ac:cxnSpMkLst>
        </pc:cxnChg>
      </pc:sldChg>
      <pc:sldChg chg="addSp delSp modSp new mod setBg addAnim">
        <pc:chgData name="Tim Leighton" userId="cce05840-884a-4152-8f46-748f1e809a03" providerId="ADAL" clId="{6571ACBF-F9B0-4954-8920-83AF354EAE8A}" dt="2021-09-21T13:22:20.404" v="946" actId="255"/>
        <pc:sldMkLst>
          <pc:docMk/>
          <pc:sldMk cId="375888402" sldId="267"/>
        </pc:sldMkLst>
        <pc:spChg chg="mod">
          <ac:chgData name="Tim Leighton" userId="cce05840-884a-4152-8f46-748f1e809a03" providerId="ADAL" clId="{6571ACBF-F9B0-4954-8920-83AF354EAE8A}" dt="2021-09-21T13:21:38.589" v="939" actId="26606"/>
          <ac:spMkLst>
            <pc:docMk/>
            <pc:sldMk cId="375888402" sldId="267"/>
            <ac:spMk id="2" creationId="{0C4C2E97-06A8-4E8F-A02C-9A7FABA375F6}"/>
          </ac:spMkLst>
        </pc:spChg>
        <pc:spChg chg="del">
          <ac:chgData name="Tim Leighton" userId="cce05840-884a-4152-8f46-748f1e809a03" providerId="ADAL" clId="{6571ACBF-F9B0-4954-8920-83AF354EAE8A}" dt="2021-09-21T13:17:40.134" v="851" actId="931"/>
          <ac:spMkLst>
            <pc:docMk/>
            <pc:sldMk cId="375888402" sldId="267"/>
            <ac:spMk id="3" creationId="{95053576-EEC3-4CCE-B6C4-AD1B3B738D00}"/>
          </ac:spMkLst>
        </pc:spChg>
        <pc:spChg chg="add del mod">
          <ac:chgData name="Tim Leighton" userId="cce05840-884a-4152-8f46-748f1e809a03" providerId="ADAL" clId="{6571ACBF-F9B0-4954-8920-83AF354EAE8A}" dt="2021-09-21T13:17:45.246" v="854" actId="478"/>
          <ac:spMkLst>
            <pc:docMk/>
            <pc:sldMk cId="375888402" sldId="267"/>
            <ac:spMk id="6" creationId="{DEB935FB-FCAE-4722-800E-089335B5B3BA}"/>
          </ac:spMkLst>
        </pc:spChg>
        <pc:spChg chg="add del mod">
          <ac:chgData name="Tim Leighton" userId="cce05840-884a-4152-8f46-748f1e809a03" providerId="ADAL" clId="{6571ACBF-F9B0-4954-8920-83AF354EAE8A}" dt="2021-09-21T13:18:28.331" v="855" actId="931"/>
          <ac:spMkLst>
            <pc:docMk/>
            <pc:sldMk cId="375888402" sldId="267"/>
            <ac:spMk id="8" creationId="{22562500-584B-4F4F-888C-02A4449105D0}"/>
          </ac:spMkLst>
        </pc:spChg>
        <pc:spChg chg="add del mod">
          <ac:chgData name="Tim Leighton" userId="cce05840-884a-4152-8f46-748f1e809a03" providerId="ADAL" clId="{6571ACBF-F9B0-4954-8920-83AF354EAE8A}" dt="2021-09-21T13:18:34.425" v="858" actId="478"/>
          <ac:spMkLst>
            <pc:docMk/>
            <pc:sldMk cId="375888402" sldId="267"/>
            <ac:spMk id="11" creationId="{CBD72C4C-175A-4FCC-9DA8-B19AC742D2C6}"/>
          </ac:spMkLst>
        </pc:spChg>
        <pc:spChg chg="add del mod">
          <ac:chgData name="Tim Leighton" userId="cce05840-884a-4152-8f46-748f1e809a03" providerId="ADAL" clId="{6571ACBF-F9B0-4954-8920-83AF354EAE8A}" dt="2021-09-21T13:19:31.679" v="859" actId="931"/>
          <ac:spMkLst>
            <pc:docMk/>
            <pc:sldMk cId="375888402" sldId="267"/>
            <ac:spMk id="13" creationId="{50C17213-B1C8-4122-B122-9C928886E86E}"/>
          </ac:spMkLst>
        </pc:spChg>
        <pc:spChg chg="add mod">
          <ac:chgData name="Tim Leighton" userId="cce05840-884a-4152-8f46-748f1e809a03" providerId="ADAL" clId="{6571ACBF-F9B0-4954-8920-83AF354EAE8A}" dt="2021-09-21T13:21:38.589" v="939" actId="26606"/>
          <ac:spMkLst>
            <pc:docMk/>
            <pc:sldMk cId="375888402" sldId="267"/>
            <ac:spMk id="16" creationId="{FC6F98BE-1219-49A9-84C4-D763DC4FDCF9}"/>
          </ac:spMkLst>
        </pc:spChg>
        <pc:spChg chg="add mod">
          <ac:chgData name="Tim Leighton" userId="cce05840-884a-4152-8f46-748f1e809a03" providerId="ADAL" clId="{6571ACBF-F9B0-4954-8920-83AF354EAE8A}" dt="2021-09-21T13:21:38.589" v="939" actId="26606"/>
          <ac:spMkLst>
            <pc:docMk/>
            <pc:sldMk cId="375888402" sldId="267"/>
            <ac:spMk id="19" creationId="{016660CE-9250-4E83-B6F2-590DAFF1AF33}"/>
          </ac:spMkLst>
        </pc:spChg>
        <pc:spChg chg="add mod">
          <ac:chgData name="Tim Leighton" userId="cce05840-884a-4152-8f46-748f1e809a03" providerId="ADAL" clId="{6571ACBF-F9B0-4954-8920-83AF354EAE8A}" dt="2021-09-21T13:22:20.404" v="946" actId="255"/>
          <ac:spMkLst>
            <pc:docMk/>
            <pc:sldMk cId="375888402" sldId="267"/>
            <ac:spMk id="23" creationId="{CF0DE591-6889-44AF-A939-367CF24B6AC3}"/>
          </ac:spMkLst>
        </pc:spChg>
        <pc:spChg chg="add del">
          <ac:chgData name="Tim Leighton" userId="cce05840-884a-4152-8f46-748f1e809a03" providerId="ADAL" clId="{6571ACBF-F9B0-4954-8920-83AF354EAE8A}" dt="2021-09-21T13:21:38.589" v="939" actId="26606"/>
          <ac:spMkLst>
            <pc:docMk/>
            <pc:sldMk cId="375888402" sldId="267"/>
            <ac:spMk id="26" creationId="{AAAE94E3-A7DB-4868-B1E3-E49703488BBC}"/>
          </ac:spMkLst>
        </pc:spChg>
        <pc:spChg chg="add del">
          <ac:chgData name="Tim Leighton" userId="cce05840-884a-4152-8f46-748f1e809a03" providerId="ADAL" clId="{6571ACBF-F9B0-4954-8920-83AF354EAE8A}" dt="2021-09-21T13:21:38.589" v="939" actId="26606"/>
          <ac:spMkLst>
            <pc:docMk/>
            <pc:sldMk cId="375888402" sldId="267"/>
            <ac:spMk id="32" creationId="{3873B707-463F-40B0-8227-E8CC6C67EB25}"/>
          </ac:spMkLst>
        </pc:spChg>
        <pc:spChg chg="add del">
          <ac:chgData name="Tim Leighton" userId="cce05840-884a-4152-8f46-748f1e809a03" providerId="ADAL" clId="{6571ACBF-F9B0-4954-8920-83AF354EAE8A}" dt="2021-09-21T13:21:38.589" v="939" actId="26606"/>
          <ac:spMkLst>
            <pc:docMk/>
            <pc:sldMk cId="375888402" sldId="267"/>
            <ac:spMk id="34" creationId="{C13237C8-E62C-4F0D-A318-BD6FB6C2D138}"/>
          </ac:spMkLst>
        </pc:spChg>
        <pc:spChg chg="add del">
          <ac:chgData name="Tim Leighton" userId="cce05840-884a-4152-8f46-748f1e809a03" providerId="ADAL" clId="{6571ACBF-F9B0-4954-8920-83AF354EAE8A}" dt="2021-09-21T13:21:38.589" v="939" actId="26606"/>
          <ac:spMkLst>
            <pc:docMk/>
            <pc:sldMk cId="375888402" sldId="267"/>
            <ac:spMk id="36" creationId="{19C9EAEA-39D0-4B0E-A0EB-51E7B26740B1}"/>
          </ac:spMkLst>
        </pc:spChg>
        <pc:spChg chg="add del">
          <ac:chgData name="Tim Leighton" userId="cce05840-884a-4152-8f46-748f1e809a03" providerId="ADAL" clId="{6571ACBF-F9B0-4954-8920-83AF354EAE8A}" dt="2021-09-21T13:21:38.589" v="939" actId="26606"/>
          <ac:spMkLst>
            <pc:docMk/>
            <pc:sldMk cId="375888402" sldId="267"/>
            <ac:spMk id="38" creationId="{8CB5D2D7-DF65-4E86-BFBA-FFB9B5ACEB64}"/>
          </ac:spMkLst>
        </pc:spChg>
        <pc:spChg chg="add">
          <ac:chgData name="Tim Leighton" userId="cce05840-884a-4152-8f46-748f1e809a03" providerId="ADAL" clId="{6571ACBF-F9B0-4954-8920-83AF354EAE8A}" dt="2021-09-21T13:21:38.589" v="939" actId="26606"/>
          <ac:spMkLst>
            <pc:docMk/>
            <pc:sldMk cId="375888402" sldId="267"/>
            <ac:spMk id="43" creationId="{F29C2C85-1492-463C-B805-3FD3FCE93360}"/>
          </ac:spMkLst>
        </pc:spChg>
        <pc:spChg chg="add">
          <ac:chgData name="Tim Leighton" userId="cce05840-884a-4152-8f46-748f1e809a03" providerId="ADAL" clId="{6571ACBF-F9B0-4954-8920-83AF354EAE8A}" dt="2021-09-21T13:21:38.589" v="939" actId="26606"/>
          <ac:spMkLst>
            <pc:docMk/>
            <pc:sldMk cId="375888402" sldId="267"/>
            <ac:spMk id="49" creationId="{8ED94938-268E-4C0A-A08A-B3980C78BAEB}"/>
          </ac:spMkLst>
        </pc:spChg>
        <pc:grpChg chg="add del">
          <ac:chgData name="Tim Leighton" userId="cce05840-884a-4152-8f46-748f1e809a03" providerId="ADAL" clId="{6571ACBF-F9B0-4954-8920-83AF354EAE8A}" dt="2021-09-21T13:21:38.589" v="939" actId="26606"/>
          <ac:grpSpMkLst>
            <pc:docMk/>
            <pc:sldMk cId="375888402" sldId="267"/>
            <ac:grpSpMk id="28" creationId="{1DE889C7-FAD6-4397-98E2-05D503484459}"/>
          </ac:grpSpMkLst>
        </pc:grpChg>
        <pc:grpChg chg="add">
          <ac:chgData name="Tim Leighton" userId="cce05840-884a-4152-8f46-748f1e809a03" providerId="ADAL" clId="{6571ACBF-F9B0-4954-8920-83AF354EAE8A}" dt="2021-09-21T13:21:38.589" v="939" actId="26606"/>
          <ac:grpSpMkLst>
            <pc:docMk/>
            <pc:sldMk cId="375888402" sldId="267"/>
            <ac:grpSpMk id="45" creationId="{B83D307E-DF68-43F8-97CE-0AAE950A7129}"/>
          </ac:grpSpMkLst>
        </pc:grpChg>
        <pc:picChg chg="add del mod">
          <ac:chgData name="Tim Leighton" userId="cce05840-884a-4152-8f46-748f1e809a03" providerId="ADAL" clId="{6571ACBF-F9B0-4954-8920-83AF354EAE8A}" dt="2021-09-21T13:17:45.246" v="854" actId="478"/>
          <ac:picMkLst>
            <pc:docMk/>
            <pc:sldMk cId="375888402" sldId="267"/>
            <ac:picMk id="5" creationId="{237CE355-4A5D-40A5-A3DD-5F739C120AF3}"/>
          </ac:picMkLst>
        </pc:picChg>
        <pc:picChg chg="add del mod">
          <ac:chgData name="Tim Leighton" userId="cce05840-884a-4152-8f46-748f1e809a03" providerId="ADAL" clId="{6571ACBF-F9B0-4954-8920-83AF354EAE8A}" dt="2021-09-21T13:18:34.425" v="858" actId="478"/>
          <ac:picMkLst>
            <pc:docMk/>
            <pc:sldMk cId="375888402" sldId="267"/>
            <ac:picMk id="10" creationId="{94A155B7-4C30-4E77-B0DA-3B2B073A7111}"/>
          </ac:picMkLst>
        </pc:picChg>
        <pc:picChg chg="add mod">
          <ac:chgData name="Tim Leighton" userId="cce05840-884a-4152-8f46-748f1e809a03" providerId="ADAL" clId="{6571ACBF-F9B0-4954-8920-83AF354EAE8A}" dt="2021-09-21T13:21:38.589" v="939" actId="26606"/>
          <ac:picMkLst>
            <pc:docMk/>
            <pc:sldMk cId="375888402" sldId="267"/>
            <ac:picMk id="15" creationId="{4D61952F-5ACE-4290-8E3D-8D215ABFE4E6}"/>
          </ac:picMkLst>
        </pc:picChg>
        <pc:picChg chg="add mod ord">
          <ac:chgData name="Tim Leighton" userId="cce05840-884a-4152-8f46-748f1e809a03" providerId="ADAL" clId="{6571ACBF-F9B0-4954-8920-83AF354EAE8A}" dt="2021-09-21T13:21:38.589" v="939" actId="26606"/>
          <ac:picMkLst>
            <pc:docMk/>
            <pc:sldMk cId="375888402" sldId="267"/>
            <ac:picMk id="18" creationId="{4B95BDE3-C8D1-482D-8B59-15F2B4F7D879}"/>
          </ac:picMkLst>
        </pc:picChg>
      </pc:sldChg>
      <pc:sldChg chg="new del">
        <pc:chgData name="Tim Leighton" userId="cce05840-884a-4152-8f46-748f1e809a03" providerId="ADAL" clId="{6571ACBF-F9B0-4954-8920-83AF354EAE8A}" dt="2021-09-21T13:15:54.118" v="841" actId="2696"/>
        <pc:sldMkLst>
          <pc:docMk/>
          <pc:sldMk cId="2466826179" sldId="26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FC9A8E-1E3F-4792-BBA2-EEAD9D338FA7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33F072C-6967-431C-81AB-4AC5EA590AE2}">
      <dgm:prSet/>
      <dgm:spPr/>
      <dgm:t>
        <a:bodyPr/>
        <a:lstStyle/>
        <a:p>
          <a:r>
            <a:rPr lang="en-US"/>
            <a:t>Thursday, Sept. 22, 2021</a:t>
          </a:r>
        </a:p>
      </dgm:t>
    </dgm:pt>
    <dgm:pt modelId="{BBCD038A-13C9-41F5-9533-91A012E02D02}" type="parTrans" cxnId="{F5CAC1D5-DFCB-4CDD-A4FE-0A862758E32B}">
      <dgm:prSet/>
      <dgm:spPr/>
      <dgm:t>
        <a:bodyPr/>
        <a:lstStyle/>
        <a:p>
          <a:endParaRPr lang="en-US"/>
        </a:p>
      </dgm:t>
    </dgm:pt>
    <dgm:pt modelId="{B848D8A9-4145-4C2E-BCAC-860BFB19E569}" type="sibTrans" cxnId="{F5CAC1D5-DFCB-4CDD-A4FE-0A862758E32B}">
      <dgm:prSet/>
      <dgm:spPr/>
      <dgm:t>
        <a:bodyPr/>
        <a:lstStyle/>
        <a:p>
          <a:endParaRPr lang="en-US"/>
        </a:p>
      </dgm:t>
    </dgm:pt>
    <dgm:pt modelId="{6CF2A50C-5B81-41B2-95BA-E535549D5E8B}">
      <dgm:prSet/>
      <dgm:spPr/>
      <dgm:t>
        <a:bodyPr/>
        <a:lstStyle/>
        <a:p>
          <a:r>
            <a:rPr lang="en-US"/>
            <a:t>Denver, CO</a:t>
          </a:r>
        </a:p>
      </dgm:t>
    </dgm:pt>
    <dgm:pt modelId="{2F13A5EE-38A6-4B5F-8B4D-98316526FA30}" type="parTrans" cxnId="{889532F7-A851-4F1A-B8CE-4F7096FFC1F9}">
      <dgm:prSet/>
      <dgm:spPr/>
      <dgm:t>
        <a:bodyPr/>
        <a:lstStyle/>
        <a:p>
          <a:endParaRPr lang="en-US"/>
        </a:p>
      </dgm:t>
    </dgm:pt>
    <dgm:pt modelId="{5C3B20EF-7CB3-4287-A26E-FC70F1F353F3}" type="sibTrans" cxnId="{889532F7-A851-4F1A-B8CE-4F7096FFC1F9}">
      <dgm:prSet/>
      <dgm:spPr/>
      <dgm:t>
        <a:bodyPr/>
        <a:lstStyle/>
        <a:p>
          <a:endParaRPr lang="en-US"/>
        </a:p>
      </dgm:t>
    </dgm:pt>
    <dgm:pt modelId="{4A690053-BC33-41F0-89A4-0098BF57DBBE}" type="pres">
      <dgm:prSet presAssocID="{C2FC9A8E-1E3F-4792-BBA2-EEAD9D338FA7}" presName="linear" presStyleCnt="0">
        <dgm:presLayoutVars>
          <dgm:dir/>
          <dgm:animLvl val="lvl"/>
          <dgm:resizeHandles val="exact"/>
        </dgm:presLayoutVars>
      </dgm:prSet>
      <dgm:spPr/>
    </dgm:pt>
    <dgm:pt modelId="{5C7D59E2-7754-4466-927F-2E42231BDCD2}" type="pres">
      <dgm:prSet presAssocID="{433F072C-6967-431C-81AB-4AC5EA590AE2}" presName="parentLin" presStyleCnt="0"/>
      <dgm:spPr/>
    </dgm:pt>
    <dgm:pt modelId="{C63C0336-EA0D-4A53-AF6C-43F3B5A0F6B8}" type="pres">
      <dgm:prSet presAssocID="{433F072C-6967-431C-81AB-4AC5EA590AE2}" presName="parentLeftMargin" presStyleLbl="node1" presStyleIdx="0" presStyleCnt="2"/>
      <dgm:spPr/>
    </dgm:pt>
    <dgm:pt modelId="{A0DD9347-7F16-4F6A-A5E6-4D4F8A02381C}" type="pres">
      <dgm:prSet presAssocID="{433F072C-6967-431C-81AB-4AC5EA590AE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8CC4EAB-D6EC-4FA7-A4C3-4EB87F0998F2}" type="pres">
      <dgm:prSet presAssocID="{433F072C-6967-431C-81AB-4AC5EA590AE2}" presName="negativeSpace" presStyleCnt="0"/>
      <dgm:spPr/>
    </dgm:pt>
    <dgm:pt modelId="{7777CF84-DF64-4CD9-8159-B56E5BD76B6D}" type="pres">
      <dgm:prSet presAssocID="{433F072C-6967-431C-81AB-4AC5EA590AE2}" presName="childText" presStyleLbl="conFgAcc1" presStyleIdx="0" presStyleCnt="2">
        <dgm:presLayoutVars>
          <dgm:bulletEnabled val="1"/>
        </dgm:presLayoutVars>
      </dgm:prSet>
      <dgm:spPr/>
    </dgm:pt>
    <dgm:pt modelId="{37C9DA25-CDCC-4ED2-BBD2-47969E8C6C56}" type="pres">
      <dgm:prSet presAssocID="{B848D8A9-4145-4C2E-BCAC-860BFB19E569}" presName="spaceBetweenRectangles" presStyleCnt="0"/>
      <dgm:spPr/>
    </dgm:pt>
    <dgm:pt modelId="{5494C4E6-5CB1-4CFE-8E63-205829DB12BE}" type="pres">
      <dgm:prSet presAssocID="{6CF2A50C-5B81-41B2-95BA-E535549D5E8B}" presName="parentLin" presStyleCnt="0"/>
      <dgm:spPr/>
    </dgm:pt>
    <dgm:pt modelId="{6A7E5BD3-A491-4189-B1DF-7C38AB83D2A4}" type="pres">
      <dgm:prSet presAssocID="{6CF2A50C-5B81-41B2-95BA-E535549D5E8B}" presName="parentLeftMargin" presStyleLbl="node1" presStyleIdx="0" presStyleCnt="2"/>
      <dgm:spPr/>
    </dgm:pt>
    <dgm:pt modelId="{CAA7CCA1-BC8E-404F-9095-0DF3C63910BE}" type="pres">
      <dgm:prSet presAssocID="{6CF2A50C-5B81-41B2-95BA-E535549D5E8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335CDD0-9F0C-42FA-B3FD-C3F2A511ADC8}" type="pres">
      <dgm:prSet presAssocID="{6CF2A50C-5B81-41B2-95BA-E535549D5E8B}" presName="negativeSpace" presStyleCnt="0"/>
      <dgm:spPr/>
    </dgm:pt>
    <dgm:pt modelId="{36985960-3745-4CBA-A11F-B6FA1D5D693B}" type="pres">
      <dgm:prSet presAssocID="{6CF2A50C-5B81-41B2-95BA-E535549D5E8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ECC5137-9D6B-4CB9-A3D9-8AD00A0F48DF}" type="presOf" srcId="{C2FC9A8E-1E3F-4792-BBA2-EEAD9D338FA7}" destId="{4A690053-BC33-41F0-89A4-0098BF57DBBE}" srcOrd="0" destOrd="0" presId="urn:microsoft.com/office/officeart/2005/8/layout/list1"/>
    <dgm:cxn modelId="{2810A05D-9A65-4F0E-8EEB-4914FEEAEF9A}" type="presOf" srcId="{433F072C-6967-431C-81AB-4AC5EA590AE2}" destId="{A0DD9347-7F16-4F6A-A5E6-4D4F8A02381C}" srcOrd="1" destOrd="0" presId="urn:microsoft.com/office/officeart/2005/8/layout/list1"/>
    <dgm:cxn modelId="{57D83290-0A74-4177-A9DE-F93823DAFDF0}" type="presOf" srcId="{6CF2A50C-5B81-41B2-95BA-E535549D5E8B}" destId="{6A7E5BD3-A491-4189-B1DF-7C38AB83D2A4}" srcOrd="0" destOrd="0" presId="urn:microsoft.com/office/officeart/2005/8/layout/list1"/>
    <dgm:cxn modelId="{A9ABF1A3-AB7D-4452-8DB8-5D26BF035F8B}" type="presOf" srcId="{433F072C-6967-431C-81AB-4AC5EA590AE2}" destId="{C63C0336-EA0D-4A53-AF6C-43F3B5A0F6B8}" srcOrd="0" destOrd="0" presId="urn:microsoft.com/office/officeart/2005/8/layout/list1"/>
    <dgm:cxn modelId="{C36B4FD3-E015-4F61-9571-B09B88CD8C64}" type="presOf" srcId="{6CF2A50C-5B81-41B2-95BA-E535549D5E8B}" destId="{CAA7CCA1-BC8E-404F-9095-0DF3C63910BE}" srcOrd="1" destOrd="0" presId="urn:microsoft.com/office/officeart/2005/8/layout/list1"/>
    <dgm:cxn modelId="{F5CAC1D5-DFCB-4CDD-A4FE-0A862758E32B}" srcId="{C2FC9A8E-1E3F-4792-BBA2-EEAD9D338FA7}" destId="{433F072C-6967-431C-81AB-4AC5EA590AE2}" srcOrd="0" destOrd="0" parTransId="{BBCD038A-13C9-41F5-9533-91A012E02D02}" sibTransId="{B848D8A9-4145-4C2E-BCAC-860BFB19E569}"/>
    <dgm:cxn modelId="{889532F7-A851-4F1A-B8CE-4F7096FFC1F9}" srcId="{C2FC9A8E-1E3F-4792-BBA2-EEAD9D338FA7}" destId="{6CF2A50C-5B81-41B2-95BA-E535549D5E8B}" srcOrd="1" destOrd="0" parTransId="{2F13A5EE-38A6-4B5F-8B4D-98316526FA30}" sibTransId="{5C3B20EF-7CB3-4287-A26E-FC70F1F353F3}"/>
    <dgm:cxn modelId="{6CE4F279-5E07-429F-BD67-D721493FC09E}" type="presParOf" srcId="{4A690053-BC33-41F0-89A4-0098BF57DBBE}" destId="{5C7D59E2-7754-4466-927F-2E42231BDCD2}" srcOrd="0" destOrd="0" presId="urn:microsoft.com/office/officeart/2005/8/layout/list1"/>
    <dgm:cxn modelId="{2CE0C7ED-3198-4928-879F-479ADBEC443F}" type="presParOf" srcId="{5C7D59E2-7754-4466-927F-2E42231BDCD2}" destId="{C63C0336-EA0D-4A53-AF6C-43F3B5A0F6B8}" srcOrd="0" destOrd="0" presId="urn:microsoft.com/office/officeart/2005/8/layout/list1"/>
    <dgm:cxn modelId="{9DBF25F8-2E08-409C-9B33-8135D8D9D82D}" type="presParOf" srcId="{5C7D59E2-7754-4466-927F-2E42231BDCD2}" destId="{A0DD9347-7F16-4F6A-A5E6-4D4F8A02381C}" srcOrd="1" destOrd="0" presId="urn:microsoft.com/office/officeart/2005/8/layout/list1"/>
    <dgm:cxn modelId="{66BF91AB-0090-4577-BF46-44815AE910C4}" type="presParOf" srcId="{4A690053-BC33-41F0-89A4-0098BF57DBBE}" destId="{E8CC4EAB-D6EC-4FA7-A4C3-4EB87F0998F2}" srcOrd="1" destOrd="0" presId="urn:microsoft.com/office/officeart/2005/8/layout/list1"/>
    <dgm:cxn modelId="{C29D0D79-A720-4CA3-80AB-94635CF8015B}" type="presParOf" srcId="{4A690053-BC33-41F0-89A4-0098BF57DBBE}" destId="{7777CF84-DF64-4CD9-8159-B56E5BD76B6D}" srcOrd="2" destOrd="0" presId="urn:microsoft.com/office/officeart/2005/8/layout/list1"/>
    <dgm:cxn modelId="{5E3F1420-34F3-4336-90B2-169BD744100F}" type="presParOf" srcId="{4A690053-BC33-41F0-89A4-0098BF57DBBE}" destId="{37C9DA25-CDCC-4ED2-BBD2-47969E8C6C56}" srcOrd="3" destOrd="0" presId="urn:microsoft.com/office/officeart/2005/8/layout/list1"/>
    <dgm:cxn modelId="{A2C84749-AB00-4D62-981E-7F07A57DE716}" type="presParOf" srcId="{4A690053-BC33-41F0-89A4-0098BF57DBBE}" destId="{5494C4E6-5CB1-4CFE-8E63-205829DB12BE}" srcOrd="4" destOrd="0" presId="urn:microsoft.com/office/officeart/2005/8/layout/list1"/>
    <dgm:cxn modelId="{843E8401-C4EF-4B4F-B68A-0679BA462F73}" type="presParOf" srcId="{5494C4E6-5CB1-4CFE-8E63-205829DB12BE}" destId="{6A7E5BD3-A491-4189-B1DF-7C38AB83D2A4}" srcOrd="0" destOrd="0" presId="urn:microsoft.com/office/officeart/2005/8/layout/list1"/>
    <dgm:cxn modelId="{F1E09E23-DEBB-44AE-B97E-2D4523FBBF1D}" type="presParOf" srcId="{5494C4E6-5CB1-4CFE-8E63-205829DB12BE}" destId="{CAA7CCA1-BC8E-404F-9095-0DF3C63910BE}" srcOrd="1" destOrd="0" presId="urn:microsoft.com/office/officeart/2005/8/layout/list1"/>
    <dgm:cxn modelId="{E37650AC-A789-4FDC-AF7D-DC1672CB343D}" type="presParOf" srcId="{4A690053-BC33-41F0-89A4-0098BF57DBBE}" destId="{7335CDD0-9F0C-42FA-B3FD-C3F2A511ADC8}" srcOrd="5" destOrd="0" presId="urn:microsoft.com/office/officeart/2005/8/layout/list1"/>
    <dgm:cxn modelId="{DED2090A-00BB-44BC-B483-AD2AA0935E14}" type="presParOf" srcId="{4A690053-BC33-41F0-89A4-0098BF57DBBE}" destId="{36985960-3745-4CBA-A11F-B6FA1D5D693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7CF84-DF64-4CD9-8159-B56E5BD76B6D}">
      <dsp:nvSpPr>
        <dsp:cNvPr id="0" name=""/>
        <dsp:cNvSpPr/>
      </dsp:nvSpPr>
      <dsp:spPr>
        <a:xfrm>
          <a:off x="0" y="1581937"/>
          <a:ext cx="5744684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DD9347-7F16-4F6A-A5E6-4D4F8A02381C}">
      <dsp:nvSpPr>
        <dsp:cNvPr id="0" name=""/>
        <dsp:cNvSpPr/>
      </dsp:nvSpPr>
      <dsp:spPr>
        <a:xfrm>
          <a:off x="287234" y="1168657"/>
          <a:ext cx="4021279" cy="8265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1995" tIns="0" rIns="15199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Thursday, Sept. 22, 2021</a:t>
          </a:r>
        </a:p>
      </dsp:txBody>
      <dsp:txXfrm>
        <a:off x="327583" y="1209006"/>
        <a:ext cx="3940581" cy="745862"/>
      </dsp:txXfrm>
    </dsp:sp>
    <dsp:sp modelId="{36985960-3745-4CBA-A11F-B6FA1D5D693B}">
      <dsp:nvSpPr>
        <dsp:cNvPr id="0" name=""/>
        <dsp:cNvSpPr/>
      </dsp:nvSpPr>
      <dsp:spPr>
        <a:xfrm>
          <a:off x="0" y="2852017"/>
          <a:ext cx="5744684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A7CCA1-BC8E-404F-9095-0DF3C63910BE}">
      <dsp:nvSpPr>
        <dsp:cNvPr id="0" name=""/>
        <dsp:cNvSpPr/>
      </dsp:nvSpPr>
      <dsp:spPr>
        <a:xfrm>
          <a:off x="287234" y="2438737"/>
          <a:ext cx="4021279" cy="82656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1995" tIns="0" rIns="15199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Denver, CO</a:t>
          </a:r>
        </a:p>
      </dsp:txBody>
      <dsp:txXfrm>
        <a:off x="327583" y="2479086"/>
        <a:ext cx="3940581" cy="745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73E2F-7781-4A67-A807-2D3DA6540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0EA82-940B-441E-B7D3-03F3592B3C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F35EF-CA0A-45CC-B32F-2EAAC0221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3E57-E390-4FE1-B996-369D157E3EBC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A32F2-BB18-44B0-8EA3-FDA4458EB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43020-2452-4BDB-9AEA-D400A7D76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A41D-A615-466A-9D7F-887F57F59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01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6EABB-263B-4DD9-B6D7-4530F5529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4165D7-7F8A-4E2D-BF89-F7A08665EA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456BE-E6E4-41C7-83DA-AF365F90A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3E57-E390-4FE1-B996-369D157E3EBC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290EC-05EE-47A4-A8E1-E170BDCC4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9A5C0-CFB1-4F20-9AB0-DB36D73B4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A41D-A615-466A-9D7F-887F57F59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35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9D98B3-36A0-4EF4-ABBA-6B3F947984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A9A5CC-8425-440C-A717-FD6C9331B9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E020E-CEA5-4BC5-91AA-E02158325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3E57-E390-4FE1-B996-369D157E3EBC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80D15-E1FD-4C03-B872-1B944928A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D8998-0200-4F5F-9A41-9F58680EE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A41D-A615-466A-9D7F-887F57F59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24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A3D6-ACA8-4DA7-B0BB-FCCF56770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D0363-8609-4D40-872C-5617CDF38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6E7CE-F955-4C00-A85F-67F4279BC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3E57-E390-4FE1-B996-369D157E3EBC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5CE6E-5035-499E-A6A2-C347D7BC3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1C253-9D2D-4631-AD71-4DC64A594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A41D-A615-466A-9D7F-887F57F59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3E5F8-090B-40FD-8189-7A90BD884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B909C-7753-4630-8C17-7DF1AEC9E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9AE90-7F87-43F4-ABFB-7BA9642DD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3E57-E390-4FE1-B996-369D157E3EBC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5F8F4-C604-46DE-9EE9-6DC3E8E32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33F8D-6B21-4104-944E-6B32D317E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A41D-A615-466A-9D7F-887F57F59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6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321A6-0EFF-45C2-8B03-64B7D063D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69428-E3FD-4848-8225-F8B3B834D2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79842-139A-4D93-903D-0E765FA390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08C977-07B5-4F0F-B7CA-CAE510757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3E57-E390-4FE1-B996-369D157E3EBC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8FDB70-CEB7-41F2-8635-4C9D12297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398A21-5CCB-4723-B76F-809663394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A41D-A615-466A-9D7F-887F57F59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54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9DA76-0963-4C21-AB81-68555F7A6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2B54CB-D7CB-4CC7-8A42-30C5593C8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21FEB7-43C2-4997-A43F-8766CDA1C6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AA0032-E799-455B-9FE3-B8409E4911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507800-391E-4CA1-920F-4629D5E863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14C251-BD4E-45DB-BC39-5B8DBA104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3E57-E390-4FE1-B996-369D157E3EBC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79E410-0E5B-4122-B797-1E372E72F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1A7383-05D8-4B51-9320-286B4F16F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A41D-A615-466A-9D7F-887F57F59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10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4DA7A-5FCA-4045-AB38-2989301DA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6CA4D9-1577-4FEC-AD98-09F547BFE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3E57-E390-4FE1-B996-369D157E3EBC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AE641D-4E59-44A8-8606-569A33D49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AEE0A7-69A6-45E6-B691-E7BA80C92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A41D-A615-466A-9D7F-887F57F59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33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D00BD2-65D8-4768-B9AB-6897F2750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3E57-E390-4FE1-B996-369D157E3EBC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4473D1-BC12-46E8-AAC4-675580F95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9FFF10-1FC5-46D7-9159-2A1EA27B7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A41D-A615-466A-9D7F-887F57F59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10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0D343-D022-4B19-9943-C765C1CCA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16D4A-A1D3-42BE-8F12-7C85F8709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5AC516-61CC-4A86-B14E-0BEDE4367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1CE4F4-370C-4F6C-B881-8B5CF0683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3E57-E390-4FE1-B996-369D157E3EBC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58CDC0-15F9-4336-99AC-6BC49988F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63C587-201A-46BF-92C4-F654B22D0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A41D-A615-466A-9D7F-887F57F59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57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2B244-CD7F-45F1-A512-3D20DA2FB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EC3AC8-57AC-491D-9A83-F93452724E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5AA3AD-C349-4115-8122-C86D374F76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0A565-210A-4472-919E-B0173FF31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3E57-E390-4FE1-B996-369D157E3EBC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9C220E-DCB6-4CBF-A3A3-C5FFE7DEB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685F2-366E-4287-84B5-9D009413F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A41D-A615-466A-9D7F-887F57F59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A80EC0-B936-4C69-8A19-DBA441DE2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9EB93-FF2D-4D70-A6A6-6329112EA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F2DA6-AACC-489C-BFB1-69DAC1721F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93E57-E390-4FE1-B996-369D157E3EBC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32D28-F0B2-4256-8B6C-615CCE259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6830A-AF64-4FF9-B497-2D116EBB8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3A41D-A615-466A-9D7F-887F57F59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47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s://en.wikipedia.org/wiki/National_Federation_of_State_High_School_Associations" TargetMode="External"/><Relationship Id="rId7" Type="http://schemas.openxmlformats.org/officeDocument/2006/relationships/hyperlink" Target="http://www.punditcafe.com/science/scientifically-proven-health-benefits-of-singing-for-brain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://english4childrentoday.blogspot.com/2011/06/free-songs-to-be-downloaded.html" TargetMode="External"/><Relationship Id="rId10" Type="http://schemas.openxmlformats.org/officeDocument/2006/relationships/hyperlink" Target="https://creativecommons.org/licenses/by-nd/3.0/" TargetMode="External"/><Relationship Id="rId4" Type="http://schemas.openxmlformats.org/officeDocument/2006/relationships/image" Target="../media/image17.jpg"/><Relationship Id="rId9" Type="http://schemas.openxmlformats.org/officeDocument/2006/relationships/hyperlink" Target="https://creativecommons.org/licenses/by/3.0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openxmlformats.org/officeDocument/2006/relationships/hyperlink" Target="https://pixabay.com/en/dollar-money-us-dollar-seem-funds-1294424/" TargetMode="External"/><Relationship Id="rId7" Type="http://schemas.openxmlformats.org/officeDocument/2006/relationships/hyperlink" Target="https://seneddhome.com/2018/01/five-recommendations-to-strengthen-teacher-training-in-wales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hyperlink" Target="http://sme-blog.com/tag/incentive/" TargetMode="External"/><Relationship Id="rId4" Type="http://schemas.openxmlformats.org/officeDocument/2006/relationships/image" Target="../media/image20.jpg"/><Relationship Id="rId9" Type="http://schemas.openxmlformats.org/officeDocument/2006/relationships/hyperlink" Target="https://creativecommons.org/licenses/by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Northwestern_HS_Concert_Choir_2010.jpg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en.wikipedia.org/wiki/Alison_Krauss_%26_Union_Station" TargetMode="Externa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stdennisband/5071950959" TargetMode="External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hyperlink" Target="http://news.schoolsdo.org/2015/10/wheaton-chicago-choristers-bond-by-singing/" TargetMode="Externa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blueyecicle.blogspot.com/2010/05/super-sunday-free-svgs-free-prize-free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icpedia.org/highway-signs/r/recruitment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stock.com/free-photos/young-handsome-judge-black-gown-making-1007499340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stockphotos.biz/stockphoto/12929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d/3.0/" TargetMode="External"/><Relationship Id="rId5" Type="http://schemas.openxmlformats.org/officeDocument/2006/relationships/hyperlink" Target="https://pursuit.unimelb.edu.au/articles/the-trouble-with-teaching-music-in-our-schools" TargetMode="Externa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8EFDF-1D27-451C-9073-8376809E1E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000"/>
              <a:t>NFHS </a:t>
            </a:r>
            <a:br>
              <a:rPr lang="en-US" sz="5000"/>
            </a:br>
            <a:r>
              <a:rPr lang="en-US" sz="5000"/>
              <a:t>Performing Arts Conference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368E5-2CF2-41AB-90DC-408CA666A4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endParaRPr lang="en-US" sz="2000" dirty="0"/>
          </a:p>
        </p:txBody>
      </p:sp>
      <p:sp>
        <p:nvSpPr>
          <p:cNvPr id="14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67832A1F-53BF-43D0-BF21-BA8C4990CF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5" r="-1" b="13268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31779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111B97A-2FB0-4625-8C2E-CDCB1AF68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1255" y="-1"/>
            <a:ext cx="7649490" cy="5728133"/>
            <a:chOff x="329184" y="1"/>
            <a:chExt cx="524256" cy="5728133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318045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B04D7E-54D8-4C45-AC5B-6095B4A5F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232" y="3801738"/>
            <a:ext cx="10071536" cy="9297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/>
              <a:t>Adjudicating training 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223F0AD7-A72F-4F4A-9A50-995B0672B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71861" y="772621"/>
            <a:ext cx="2358051" cy="2743200"/>
          </a:xfrm>
          <a:prstGeom prst="rect">
            <a:avLst/>
          </a:prstGeom>
        </p:spPr>
      </p:pic>
      <p:pic>
        <p:nvPicPr>
          <p:cNvPr id="15" name="Picture 14" descr="A picture containing whiteboard&#10;&#10;Description automatically generated">
            <a:extLst>
              <a:ext uri="{FF2B5EF4-FFF2-40B4-BE49-F238E27FC236}">
                <a16:creationId xmlns:a16="http://schemas.microsoft.com/office/drawing/2014/main" id="{76A5029E-C4A8-4CCF-9B28-8DCD516D4A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732088" y="772621"/>
            <a:ext cx="2743200" cy="2743200"/>
          </a:xfrm>
          <a:prstGeom prst="rect">
            <a:avLst/>
          </a:prstGeom>
        </p:spPr>
      </p:pic>
      <p:pic>
        <p:nvPicPr>
          <p:cNvPr id="9" name="Picture 8" descr="A person singing into a microphone&#10;&#10;Description automatically generated">
            <a:extLst>
              <a:ext uri="{FF2B5EF4-FFF2-40B4-BE49-F238E27FC236}">
                <a16:creationId xmlns:a16="http://schemas.microsoft.com/office/drawing/2014/main" id="{50482993-6E94-4B11-A06C-9B5D7A96F1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015984" y="909425"/>
            <a:ext cx="3292790" cy="24695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8F39F0-2278-4D35-AA85-F46BDEA3E5E1}"/>
              </a:ext>
            </a:extLst>
          </p:cNvPr>
          <p:cNvSpPr txBox="1"/>
          <p:nvPr/>
        </p:nvSpPr>
        <p:spPr>
          <a:xfrm>
            <a:off x="1422870" y="3315766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n.wikipedia.org/wiki/National_Federation_of_State_High_School_Association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E210FF-06B2-41C1-9282-0FD4145662A0}"/>
              </a:ext>
            </a:extLst>
          </p:cNvPr>
          <p:cNvSpPr txBox="1"/>
          <p:nvPr/>
        </p:nvSpPr>
        <p:spPr>
          <a:xfrm>
            <a:off x="9121958" y="3178962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 tooltip="http://www.punditcafe.com/science/scientifically-proven-health-benefits-of-singing-for-brain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71E4BE-79AC-4246-9A64-1B226D33207B}"/>
              </a:ext>
            </a:extLst>
          </p:cNvPr>
          <p:cNvSpPr txBox="1"/>
          <p:nvPr/>
        </p:nvSpPr>
        <p:spPr>
          <a:xfrm>
            <a:off x="5149010" y="3315766"/>
            <a:ext cx="23262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english4childrentoday.blogspot.com/2011/06/free-songs-to-be-downloaded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0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11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111B97A-2FB0-4625-8C2E-CDCB1AF68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1255" y="-1"/>
            <a:ext cx="7649490" cy="5728133"/>
            <a:chOff x="329184" y="1"/>
            <a:chExt cx="524256" cy="572813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318045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F12ED0-9ADF-4B49-BE8C-A0326CC9F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232" y="3801738"/>
            <a:ext cx="10071536" cy="9297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/>
              <a:t>Keeping adjudicators motivated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4A0AB2D-3238-4DD0-B631-B97DCE7EF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04492" y="942353"/>
            <a:ext cx="3292790" cy="2403736"/>
          </a:xfrm>
          <a:prstGeom prst="rect">
            <a:avLst/>
          </a:prstGeom>
        </p:spPr>
      </p:pic>
      <p:pic>
        <p:nvPicPr>
          <p:cNvPr id="9" name="Picture 8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B271BFCA-7D2D-44D8-AC13-790A2551C1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457293" y="1053484"/>
            <a:ext cx="3292790" cy="2181473"/>
          </a:xfrm>
          <a:prstGeom prst="rect">
            <a:avLst/>
          </a:prstGeom>
        </p:spPr>
      </p:pic>
      <p:pic>
        <p:nvPicPr>
          <p:cNvPr id="5" name="Picture 4" descr="A person teaching a class&#10;&#10;Description automatically generated with low confidence">
            <a:extLst>
              <a:ext uri="{FF2B5EF4-FFF2-40B4-BE49-F238E27FC236}">
                <a16:creationId xmlns:a16="http://schemas.microsoft.com/office/drawing/2014/main" id="{95F85BDC-6699-4C72-90B9-0F5D26BEBA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015984" y="1218124"/>
            <a:ext cx="3292790" cy="18521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2F85E1-8B80-438F-9121-EE03756142DE}"/>
              </a:ext>
            </a:extLst>
          </p:cNvPr>
          <p:cNvSpPr txBox="1"/>
          <p:nvPr/>
        </p:nvSpPr>
        <p:spPr>
          <a:xfrm>
            <a:off x="8849447" y="2870263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 tooltip="https://seneddhome.com/2018/01/five-recommendations-to-strengthen-teacher-training-in-wale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140E21-E47D-4573-B42D-2CA7A02A2923}"/>
              </a:ext>
            </a:extLst>
          </p:cNvPr>
          <p:cNvSpPr txBox="1"/>
          <p:nvPr/>
        </p:nvSpPr>
        <p:spPr>
          <a:xfrm>
            <a:off x="5563267" y="3034902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sme-blog.com/tag/incentiv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100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F29C2C85-1492-463C-B805-3FD3FCE93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1255" y="-1"/>
            <a:ext cx="7649490" cy="5728133"/>
            <a:chOff x="329184" y="1"/>
            <a:chExt cx="524256" cy="5728133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318045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C2E97-06A8-4E8F-A02C-9A7FABA37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232" y="3883014"/>
            <a:ext cx="10071536" cy="9297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FINE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CF0DE591-6889-44AF-A939-367CF24B6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232" y="4943175"/>
            <a:ext cx="10071536" cy="44837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Thank you for your support and dedication to Music in the schools!</a:t>
            </a:r>
          </a:p>
        </p:txBody>
      </p:sp>
      <p:pic>
        <p:nvPicPr>
          <p:cNvPr id="18" name="Picture 17" descr="A picture containing person, hall, auditorium, concert band&#10;&#10;Description automatically generated">
            <a:extLst>
              <a:ext uri="{FF2B5EF4-FFF2-40B4-BE49-F238E27FC236}">
                <a16:creationId xmlns:a16="http://schemas.microsoft.com/office/drawing/2014/main" id="{4B95BDE3-C8D1-482D-8B59-15F2B4F7D8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128" r="600" b="3"/>
          <a:stretch/>
        </p:blipFill>
        <p:spPr>
          <a:xfrm>
            <a:off x="897717" y="621323"/>
            <a:ext cx="5069590" cy="3024814"/>
          </a:xfrm>
          <a:prstGeom prst="rect">
            <a:avLst/>
          </a:prstGeom>
        </p:spPr>
      </p:pic>
      <p:pic>
        <p:nvPicPr>
          <p:cNvPr id="15" name="Content Placeholder 14" descr="A person playing a violin&#10;&#10;Description automatically generated with medium confidence">
            <a:extLst>
              <a:ext uri="{FF2B5EF4-FFF2-40B4-BE49-F238E27FC236}">
                <a16:creationId xmlns:a16="http://schemas.microsoft.com/office/drawing/2014/main" id="{4D61952F-5ACE-4290-8E3D-8D215ABFE4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-1" b="10278"/>
          <a:stretch/>
        </p:blipFill>
        <p:spPr>
          <a:xfrm>
            <a:off x="6228507" y="621323"/>
            <a:ext cx="5065776" cy="302481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C6F98BE-1219-49A9-84C4-D763DC4FDCF9}"/>
              </a:ext>
            </a:extLst>
          </p:cNvPr>
          <p:cNvSpPr txBox="1"/>
          <p:nvPr/>
        </p:nvSpPr>
        <p:spPr>
          <a:xfrm>
            <a:off x="8987241" y="3446082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en.wikipedia.org/wiki/Alison_Krauss_%26_Union_Sta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6660CE-9250-4E83-B6F2-590DAFF1AF33}"/>
              </a:ext>
            </a:extLst>
          </p:cNvPr>
          <p:cNvSpPr txBox="1"/>
          <p:nvPr/>
        </p:nvSpPr>
        <p:spPr>
          <a:xfrm>
            <a:off x="3660265" y="3446082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n.wikipedia.org/wiki/File:Northwestern_HS_Concert_Choir_2010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8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5">
            <a:extLst>
              <a:ext uri="{FF2B5EF4-FFF2-40B4-BE49-F238E27FC236}">
                <a16:creationId xmlns:a16="http://schemas.microsoft.com/office/drawing/2014/main" id="{A1FB1E34-380E-450A-986D-C3D3B12101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6095" b="61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C04CA6-0BD2-4E0B-98FC-54DDD07F8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Recruiting Adjudicators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4337C93E-3E3B-4248-9AC3-91D8AA4C2F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5172494"/>
              </p:ext>
            </p:extLst>
          </p:nvPr>
        </p:nvGraphicFramePr>
        <p:xfrm>
          <a:off x="5155379" y="1065862"/>
          <a:ext cx="5744685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76472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F49E0D-6B68-4B78-AB92-1AE8A57A3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800">
                <a:solidFill>
                  <a:srgbClr val="FFFFFF"/>
                </a:solidFill>
              </a:rPr>
              <a:t>* Tim Leighton, MSHSL</a:t>
            </a:r>
            <a:br>
              <a:rPr lang="en-US" sz="1800">
                <a:solidFill>
                  <a:srgbClr val="FFFFFF"/>
                </a:solidFill>
              </a:rPr>
            </a:br>
            <a:r>
              <a:rPr lang="en-US" sz="1800">
                <a:solidFill>
                  <a:srgbClr val="FFFFFF"/>
                </a:solidFill>
              </a:rPr>
              <a:t>* Bethany Brookens, CHSAA</a:t>
            </a:r>
            <a:br>
              <a:rPr lang="en-US" sz="1800">
                <a:solidFill>
                  <a:srgbClr val="FFFFFF"/>
                </a:solidFill>
              </a:rPr>
            </a:br>
            <a:r>
              <a:rPr lang="en-US" sz="1800">
                <a:solidFill>
                  <a:srgbClr val="FFFFFF"/>
                </a:solidFill>
              </a:rPr>
              <a:t>* Rashaan Davis, CHSAA</a:t>
            </a:r>
          </a:p>
        </p:txBody>
      </p:sp>
      <p:pic>
        <p:nvPicPr>
          <p:cNvPr id="9" name="Content Placeholder 8" descr="A person wearing a suit and tie&#10;&#10;Description automatically generated with medium confidence">
            <a:extLst>
              <a:ext uri="{FF2B5EF4-FFF2-40B4-BE49-F238E27FC236}">
                <a16:creationId xmlns:a16="http://schemas.microsoft.com/office/drawing/2014/main" id="{15D6842D-5329-4E98-8D64-2823FDEE04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1" b="-2"/>
          <a:stretch/>
        </p:blipFill>
        <p:spPr>
          <a:xfrm>
            <a:off x="691480" y="307731"/>
            <a:ext cx="2682728" cy="3997637"/>
          </a:xfrm>
          <a:prstGeom prst="rect">
            <a:avLst/>
          </a:prstGeom>
        </p:spPr>
      </p:pic>
      <p:pic>
        <p:nvPicPr>
          <p:cNvPr id="11" name="Content Placeholder 10" descr="A picture containing person, smiling, posing&#10;&#10;Description automatically generated">
            <a:extLst>
              <a:ext uri="{FF2B5EF4-FFF2-40B4-BE49-F238E27FC236}">
                <a16:creationId xmlns:a16="http://schemas.microsoft.com/office/drawing/2014/main" id="{3D655DC8-4748-42F2-94DC-87C03FA9C9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3" r="4" b="19617"/>
          <a:stretch/>
        </p:blipFill>
        <p:spPr>
          <a:xfrm>
            <a:off x="4385729" y="718144"/>
            <a:ext cx="3433324" cy="3176810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Content Placeholder 13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E87C5ABD-55CA-4C74-B532-1B2C17943F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7079"/>
          <a:stretch/>
        </p:blipFill>
        <p:spPr>
          <a:xfrm>
            <a:off x="8558711" y="330045"/>
            <a:ext cx="3205944" cy="3997637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809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4C3A44BB-E01C-4AA8-B2C8-32FC346D2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730F4F-F073-4EA6-8692-7DF8C4211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846" y="3696269"/>
            <a:ext cx="6003980" cy="1325563"/>
          </a:xfrm>
        </p:spPr>
        <p:txBody>
          <a:bodyPr anchor="b">
            <a:normAutofit/>
          </a:bodyPr>
          <a:lstStyle/>
          <a:p>
            <a:r>
              <a:rPr lang="en-US" dirty="0"/>
              <a:t>The joys and harmony</a:t>
            </a:r>
            <a:br>
              <a:rPr lang="en-US" dirty="0"/>
            </a:br>
            <a:r>
              <a:rPr lang="en-US" dirty="0"/>
              <a:t>of students and music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051ABAD-6C3E-4799-A021-E692EADF84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884" r="20639" b="2"/>
          <a:stretch/>
        </p:blipFill>
        <p:spPr>
          <a:xfrm>
            <a:off x="4406845" y="3"/>
            <a:ext cx="4101288" cy="3418797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</p:spPr>
      </p:pic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CAEA035D-66D1-41C1-98DD-EFC7F1D4F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6844" y="5021831"/>
            <a:ext cx="6946955" cy="1299943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0CCCBFC-5A33-4C10-AFD7-8DC123B4F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8466" r="28466"/>
          <a:stretch/>
        </p:blipFill>
        <p:spPr>
          <a:xfrm>
            <a:off x="20" y="277472"/>
            <a:ext cx="4552718" cy="5946218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</p:spPr>
      </p:pic>
      <p:pic>
        <p:nvPicPr>
          <p:cNvPr id="5" name="Content Placeholder 4" descr="A group of people playing instruments&#10;&#10;Description automatically generated">
            <a:extLst>
              <a:ext uri="{FF2B5EF4-FFF2-40B4-BE49-F238E27FC236}">
                <a16:creationId xmlns:a16="http://schemas.microsoft.com/office/drawing/2014/main" id="{270298C6-7A50-4B8D-89B4-758BB94A1A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1" r="30614" b="1"/>
          <a:stretch/>
        </p:blipFill>
        <p:spPr>
          <a:xfrm>
            <a:off x="8653074" y="-2"/>
            <a:ext cx="3538926" cy="4290182"/>
          </a:xfrm>
          <a:custGeom>
            <a:avLst/>
            <a:gdLst/>
            <a:ahLst/>
            <a:cxnLst/>
            <a:rect l="l" t="t" r="r" b="b"/>
            <a:pathLst>
              <a:path w="3538926" h="4290182">
                <a:moveTo>
                  <a:pt x="1370437" y="0"/>
                </a:moveTo>
                <a:lnTo>
                  <a:pt x="3538926" y="0"/>
                </a:lnTo>
                <a:lnTo>
                  <a:pt x="3538926" y="4256362"/>
                </a:lnTo>
                <a:lnTo>
                  <a:pt x="3455334" y="4273195"/>
                </a:lnTo>
                <a:cubicBezTo>
                  <a:pt x="3401009" y="4281478"/>
                  <a:pt x="3346052" y="4287025"/>
                  <a:pt x="3290337" y="4289244"/>
                </a:cubicBezTo>
                <a:cubicBezTo>
                  <a:pt x="3106332" y="4296285"/>
                  <a:pt x="1510274" y="4289552"/>
                  <a:pt x="861903" y="3282295"/>
                </a:cubicBezTo>
                <a:cubicBezTo>
                  <a:pt x="849470" y="3277397"/>
                  <a:pt x="835485" y="3264542"/>
                  <a:pt x="831133" y="3252299"/>
                </a:cubicBezTo>
                <a:cubicBezTo>
                  <a:pt x="810307" y="3195065"/>
                  <a:pt x="759333" y="3170274"/>
                  <a:pt x="713332" y="3139362"/>
                </a:cubicBezTo>
                <a:cubicBezTo>
                  <a:pt x="672925" y="3112122"/>
                  <a:pt x="630030" y="3083658"/>
                  <a:pt x="613246" y="3037747"/>
                </a:cubicBezTo>
                <a:cubicBezTo>
                  <a:pt x="591178" y="2976535"/>
                  <a:pt x="653963" y="3026730"/>
                  <a:pt x="665465" y="3003469"/>
                </a:cubicBezTo>
                <a:cubicBezTo>
                  <a:pt x="641532" y="2971640"/>
                  <a:pt x="604543" y="2942562"/>
                  <a:pt x="594908" y="2906447"/>
                </a:cubicBezTo>
                <a:cubicBezTo>
                  <a:pt x="559787" y="2776063"/>
                  <a:pt x="483946" y="2681183"/>
                  <a:pt x="370497" y="2607422"/>
                </a:cubicBezTo>
                <a:cubicBezTo>
                  <a:pt x="337860" y="2586304"/>
                  <a:pt x="316415" y="2547739"/>
                  <a:pt x="271969" y="2541620"/>
                </a:cubicBezTo>
                <a:cubicBezTo>
                  <a:pt x="173127" y="2528152"/>
                  <a:pt x="204209" y="2422866"/>
                  <a:pt x="151990" y="2376038"/>
                </a:cubicBezTo>
                <a:cubicBezTo>
                  <a:pt x="142044" y="2367161"/>
                  <a:pt x="133031" y="2349717"/>
                  <a:pt x="134895" y="2337782"/>
                </a:cubicBezTo>
                <a:cubicBezTo>
                  <a:pt x="137691" y="2320639"/>
                  <a:pt x="149504" y="2304419"/>
                  <a:pt x="159450" y="2289115"/>
                </a:cubicBezTo>
                <a:cubicBezTo>
                  <a:pt x="169707" y="2273813"/>
                  <a:pt x="185247" y="2260344"/>
                  <a:pt x="177788" y="2240145"/>
                </a:cubicBezTo>
                <a:cubicBezTo>
                  <a:pt x="174683" y="2231882"/>
                  <a:pt x="176855" y="2203112"/>
                  <a:pt x="153855" y="2225759"/>
                </a:cubicBezTo>
                <a:cubicBezTo>
                  <a:pt x="90759" y="2287892"/>
                  <a:pt x="54081" y="2229129"/>
                  <a:pt x="0" y="2200970"/>
                </a:cubicBezTo>
                <a:cubicBezTo>
                  <a:pt x="43514" y="2171892"/>
                  <a:pt x="82677" y="2151388"/>
                  <a:pt x="89205" y="2107927"/>
                </a:cubicBezTo>
                <a:cubicBezTo>
                  <a:pt x="102570" y="2018249"/>
                  <a:pt x="159758" y="1977237"/>
                  <a:pt x="246479" y="1969279"/>
                </a:cubicBezTo>
                <a:cubicBezTo>
                  <a:pt x="214465" y="1882663"/>
                  <a:pt x="214465" y="1882663"/>
                  <a:pt x="317968" y="1870725"/>
                </a:cubicBezTo>
                <a:cubicBezTo>
                  <a:pt x="278183" y="1815635"/>
                  <a:pt x="278183" y="1801556"/>
                  <a:pt x="326361" y="1782580"/>
                </a:cubicBezTo>
                <a:cubicBezTo>
                  <a:pt x="372673" y="1764521"/>
                  <a:pt x="423957" y="1758400"/>
                  <a:pt x="466852" y="1730550"/>
                </a:cubicBezTo>
                <a:cubicBezTo>
                  <a:pt x="427377" y="1660155"/>
                  <a:pt x="416187" y="1578436"/>
                  <a:pt x="334753" y="1544155"/>
                </a:cubicBezTo>
                <a:cubicBezTo>
                  <a:pt x="322010" y="1538952"/>
                  <a:pt x="313307" y="1517834"/>
                  <a:pt x="321386" y="1505592"/>
                </a:cubicBezTo>
                <a:cubicBezTo>
                  <a:pt x="350915" y="1461214"/>
                  <a:pt x="308644" y="1377045"/>
                  <a:pt x="400645" y="1367557"/>
                </a:cubicBezTo>
                <a:cubicBezTo>
                  <a:pt x="412147" y="1366640"/>
                  <a:pt x="422716" y="1357456"/>
                  <a:pt x="413701" y="1345520"/>
                </a:cubicBezTo>
                <a:cubicBezTo>
                  <a:pt x="382618" y="1303896"/>
                  <a:pt x="420228" y="1306649"/>
                  <a:pt x="442916" y="1301447"/>
                </a:cubicBezTo>
                <a:cubicBezTo>
                  <a:pt x="470270" y="1295021"/>
                  <a:pt x="501352" y="1313384"/>
                  <a:pt x="526840" y="1290735"/>
                </a:cubicBezTo>
                <a:cubicBezTo>
                  <a:pt x="520932" y="1266862"/>
                  <a:pt x="498866" y="1267167"/>
                  <a:pt x="483325" y="1259517"/>
                </a:cubicBezTo>
                <a:cubicBezTo>
                  <a:pt x="437945" y="1237479"/>
                  <a:pt x="400956" y="1211159"/>
                  <a:pt x="398780" y="1153924"/>
                </a:cubicBezTo>
                <a:cubicBezTo>
                  <a:pt x="397228" y="1107708"/>
                  <a:pt x="392254" y="1067003"/>
                  <a:pt x="455041" y="1052922"/>
                </a:cubicBezTo>
                <a:cubicBezTo>
                  <a:pt x="481149" y="1047106"/>
                  <a:pt x="473687" y="1013747"/>
                  <a:pt x="458768" y="997218"/>
                </a:cubicBezTo>
                <a:cubicBezTo>
                  <a:pt x="432038" y="967837"/>
                  <a:pt x="409972" y="928661"/>
                  <a:pt x="363968" y="925907"/>
                </a:cubicBezTo>
                <a:cubicBezTo>
                  <a:pt x="335995" y="924071"/>
                  <a:pt x="314548" y="911826"/>
                  <a:pt x="292481" y="897749"/>
                </a:cubicBezTo>
                <a:cubicBezTo>
                  <a:pt x="276630" y="887646"/>
                  <a:pt x="257670" y="879078"/>
                  <a:pt x="259533" y="857348"/>
                </a:cubicBezTo>
                <a:cubicBezTo>
                  <a:pt x="261399" y="836535"/>
                  <a:pt x="279736" y="827966"/>
                  <a:pt x="298387" y="823681"/>
                </a:cubicBezTo>
                <a:cubicBezTo>
                  <a:pt x="360552" y="809909"/>
                  <a:pt x="418983" y="789708"/>
                  <a:pt x="470893" y="743493"/>
                </a:cubicBezTo>
                <a:cubicBezTo>
                  <a:pt x="436390" y="719007"/>
                  <a:pt x="403444" y="701256"/>
                  <a:pt x="377957" y="676463"/>
                </a:cubicBezTo>
                <a:cubicBezTo>
                  <a:pt x="316415" y="616477"/>
                  <a:pt x="837660" y="427634"/>
                  <a:pt x="863768" y="360299"/>
                </a:cubicBezTo>
                <a:cubicBezTo>
                  <a:pt x="871849" y="339488"/>
                  <a:pt x="899511" y="318064"/>
                  <a:pt x="922515" y="311942"/>
                </a:cubicBezTo>
                <a:cubicBezTo>
                  <a:pt x="1030367" y="283171"/>
                  <a:pt x="1123922" y="218591"/>
                  <a:pt x="1234265" y="194718"/>
                </a:cubicBezTo>
                <a:cubicBezTo>
                  <a:pt x="1338390" y="172070"/>
                  <a:pt x="1440960" y="141768"/>
                  <a:pt x="1555030" y="111776"/>
                </a:cubicBezTo>
                <a:cubicBezTo>
                  <a:pt x="1520063" y="74130"/>
                  <a:pt x="1471575" y="57526"/>
                  <a:pt x="1428216" y="36752"/>
                </a:cubicBez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E69C9F5-7738-423B-9A97-0ACF402CF058}"/>
              </a:ext>
            </a:extLst>
          </p:cNvPr>
          <p:cNvSpPr txBox="1"/>
          <p:nvPr/>
        </p:nvSpPr>
        <p:spPr>
          <a:xfrm>
            <a:off x="9732672" y="6657945"/>
            <a:ext cx="245932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stdennisband/507195095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5CA508-1625-4295-8A15-589FFDAF0B91}"/>
              </a:ext>
            </a:extLst>
          </p:cNvPr>
          <p:cNvSpPr txBox="1"/>
          <p:nvPr/>
        </p:nvSpPr>
        <p:spPr>
          <a:xfrm>
            <a:off x="20" y="6223690"/>
            <a:ext cx="45527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://news.schoolsdo.org/2015/10/wheaton-chicago-choristers-bond-by-singing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039472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CDD8E39-EA14-4679-9655-1BFF5A7B6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8940B026-2124-4DA2-B7AE-6A0816F1D7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9" b="1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321329-0843-4956-AE0C-7E69296C1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709" y="3159719"/>
            <a:ext cx="5552090" cy="1336081"/>
          </a:xfrm>
        </p:spPr>
        <p:txBody>
          <a:bodyPr anchor="b">
            <a:normAutofit/>
          </a:bodyPr>
          <a:lstStyle/>
          <a:p>
            <a:r>
              <a:rPr lang="en-US" sz="3700" dirty="0"/>
              <a:t>The current state of adjudicating in our schools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D40C6FC-98D1-4902-8DB8-F0A27EB8E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709" y="4572000"/>
            <a:ext cx="5552089" cy="1647825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3785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D55CA618-78A6-47F6-B865-E9315164F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1255" y="-1"/>
            <a:ext cx="7649490" cy="5728133"/>
            <a:chOff x="329184" y="1"/>
            <a:chExt cx="524256" cy="5728133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318045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1BBFDC-7A11-4482-9F85-D4A516E2D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232" y="3941205"/>
            <a:ext cx="10071536" cy="9297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/>
              <a:t>Adjudicating requirements </a:t>
            </a:r>
          </a:p>
        </p:txBody>
      </p:sp>
      <p:pic>
        <p:nvPicPr>
          <p:cNvPr id="8" name="Content Placeholder 7" descr="Piano">
            <a:extLst>
              <a:ext uri="{FF2B5EF4-FFF2-40B4-BE49-F238E27FC236}">
                <a16:creationId xmlns:a16="http://schemas.microsoft.com/office/drawing/2014/main" id="{B2C363C5-E004-4EE9-B1C8-9AD7B14D1A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96" y="671201"/>
            <a:ext cx="4493231" cy="2999232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D7EE14-1C91-4649-BC23-7D8C571017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22631"/>
          <a:stretch/>
        </p:blipFill>
        <p:spPr>
          <a:xfrm>
            <a:off x="7214412" y="671201"/>
            <a:ext cx="3093966" cy="29992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45EDEC-26CD-40FA-9377-B551762BC7C2}"/>
              </a:ext>
            </a:extLst>
          </p:cNvPr>
          <p:cNvSpPr txBox="1"/>
          <p:nvPr/>
        </p:nvSpPr>
        <p:spPr>
          <a:xfrm>
            <a:off x="7849051" y="3470378"/>
            <a:ext cx="2459327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blueyecicle.blogspot.com/2010/05/super-sunday-free-svgs-free-prize-fre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00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DA13D2-6591-4437-BCF1-F0C1E6EBF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Deliberate recruiting processes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, sky, outdoor, sign&#10;&#10;Description automatically generated">
            <a:extLst>
              <a:ext uri="{FF2B5EF4-FFF2-40B4-BE49-F238E27FC236}">
                <a16:creationId xmlns:a16="http://schemas.microsoft.com/office/drawing/2014/main" id="{FD64C247-10CF-468A-90AC-524912BD0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22492" y="1558903"/>
            <a:ext cx="5536001" cy="36814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764FF3-E25A-43A2-936F-7D56B66E89CA}"/>
              </a:ext>
            </a:extLst>
          </p:cNvPr>
          <p:cNvSpPr txBox="1"/>
          <p:nvPr/>
        </p:nvSpPr>
        <p:spPr>
          <a:xfrm>
            <a:off x="9151451" y="5040288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picpedia.org/highway-signs/r/recruitment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485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393B48-AC76-4E07-A368-BF8E9A4C4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Who makes a great adjudicator?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wall, person, person, indoor&#10;&#10;Description automatically generated">
            <a:extLst>
              <a:ext uri="{FF2B5EF4-FFF2-40B4-BE49-F238E27FC236}">
                <a16:creationId xmlns:a16="http://schemas.microsoft.com/office/drawing/2014/main" id="{F9899CF5-E81B-4181-9BE5-D200653A8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22492" y="1683463"/>
            <a:ext cx="5536001" cy="343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32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55CA618-78A6-47F6-B865-E9315164F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1255" y="-1"/>
            <a:ext cx="7649490" cy="5728133"/>
            <a:chOff x="329184" y="1"/>
            <a:chExt cx="524256" cy="572813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318045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C08E9-8478-4FA2-B300-02874EF8B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232" y="3941205"/>
            <a:ext cx="10071536" cy="9297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/>
              <a:t>Diversity and Inclusion in Adjudicating</a:t>
            </a:r>
          </a:p>
        </p:txBody>
      </p:sp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85DC9E89-73B3-4042-B328-1EBA1B2C7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7717" y="1220269"/>
            <a:ext cx="5069590" cy="1901095"/>
          </a:xfrm>
          <a:prstGeom prst="rect">
            <a:avLst/>
          </a:prstGeom>
        </p:spPr>
      </p:pic>
      <p:pic>
        <p:nvPicPr>
          <p:cNvPr id="5" name="Picture 4" descr="A group of people playing instruments&#10;&#10;Description automatically generated">
            <a:extLst>
              <a:ext uri="{FF2B5EF4-FFF2-40B4-BE49-F238E27FC236}">
                <a16:creationId xmlns:a16="http://schemas.microsoft.com/office/drawing/2014/main" id="{92B4AEA9-B94B-4EE4-911A-9F4CBADD4A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506333" y="671201"/>
            <a:ext cx="4510123" cy="29992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42448A-154E-4913-BC21-644AF8C53B94}"/>
              </a:ext>
            </a:extLst>
          </p:cNvPr>
          <p:cNvSpPr txBox="1"/>
          <p:nvPr/>
        </p:nvSpPr>
        <p:spPr>
          <a:xfrm>
            <a:off x="8690178" y="3470378"/>
            <a:ext cx="23262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pursuit.unimelb.edu.au/articles/the-trouble-with-teaching-music-in-our-school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542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206</Words>
  <Application>Microsoft Office PowerPoint</Application>
  <PresentationFormat>Widescreen</PresentationFormat>
  <Paragraphs>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NFHS  Performing Arts Conference </vt:lpstr>
      <vt:lpstr>Recruiting Adjudicators </vt:lpstr>
      <vt:lpstr>* Tim Leighton, MSHSL * Bethany Brookens, CHSAA * Rashaan Davis, CHSAA</vt:lpstr>
      <vt:lpstr>The joys and harmony of students and music</vt:lpstr>
      <vt:lpstr>The current state of adjudicating in our schools</vt:lpstr>
      <vt:lpstr>Adjudicating requirements </vt:lpstr>
      <vt:lpstr>Deliberate recruiting processes</vt:lpstr>
      <vt:lpstr>Who makes a great adjudicator?</vt:lpstr>
      <vt:lpstr>Diversity and Inclusion in Adjudicating</vt:lpstr>
      <vt:lpstr>Adjudicating training </vt:lpstr>
      <vt:lpstr>Keeping adjudicators motivated</vt:lpstr>
      <vt:lpstr>FINE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Leighton</dc:creator>
  <cp:lastModifiedBy>Tim Leighton</cp:lastModifiedBy>
  <cp:revision>1</cp:revision>
  <dcterms:created xsi:type="dcterms:W3CDTF">2021-09-14T18:33:31Z</dcterms:created>
  <dcterms:modified xsi:type="dcterms:W3CDTF">2021-09-21T13:22:33Z</dcterms:modified>
</cp:coreProperties>
</file>