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36"/>
  </p:notesMasterIdLst>
  <p:handoutMasterIdLst>
    <p:handoutMasterId r:id="rId37"/>
  </p:handoutMasterIdLst>
  <p:sldIdLst>
    <p:sldId id="555" r:id="rId5"/>
    <p:sldId id="609" r:id="rId6"/>
    <p:sldId id="569" r:id="rId7"/>
    <p:sldId id="548" r:id="rId8"/>
    <p:sldId id="538" r:id="rId9"/>
    <p:sldId id="570" r:id="rId10"/>
    <p:sldId id="571" r:id="rId11"/>
    <p:sldId id="560" r:id="rId12"/>
    <p:sldId id="594" r:id="rId13"/>
    <p:sldId id="600" r:id="rId14"/>
    <p:sldId id="599" r:id="rId15"/>
    <p:sldId id="598" r:id="rId16"/>
    <p:sldId id="590" r:id="rId17"/>
    <p:sldId id="624" r:id="rId18"/>
    <p:sldId id="622" r:id="rId19"/>
    <p:sldId id="613" r:id="rId20"/>
    <p:sldId id="592" r:id="rId21"/>
    <p:sldId id="610" r:id="rId22"/>
    <p:sldId id="550" r:id="rId23"/>
    <p:sldId id="611" r:id="rId24"/>
    <p:sldId id="612" r:id="rId25"/>
    <p:sldId id="593" r:id="rId26"/>
    <p:sldId id="614" r:id="rId27"/>
    <p:sldId id="615" r:id="rId28"/>
    <p:sldId id="620" r:id="rId29"/>
    <p:sldId id="618" r:id="rId30"/>
    <p:sldId id="619" r:id="rId31"/>
    <p:sldId id="616" r:id="rId32"/>
    <p:sldId id="567" r:id="rId33"/>
    <p:sldId id="625" r:id="rId34"/>
    <p:sldId id="562" r:id="rId3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EF27B3-8E3F-4246-BFAC-0030FEEF2A4B}">
          <p14:sldIdLst>
            <p14:sldId id="555"/>
            <p14:sldId id="609"/>
            <p14:sldId id="569"/>
            <p14:sldId id="548"/>
            <p14:sldId id="538"/>
            <p14:sldId id="570"/>
            <p14:sldId id="571"/>
            <p14:sldId id="560"/>
            <p14:sldId id="594"/>
            <p14:sldId id="600"/>
            <p14:sldId id="599"/>
            <p14:sldId id="598"/>
            <p14:sldId id="590"/>
            <p14:sldId id="624"/>
            <p14:sldId id="622"/>
            <p14:sldId id="613"/>
            <p14:sldId id="592"/>
            <p14:sldId id="610"/>
            <p14:sldId id="550"/>
            <p14:sldId id="611"/>
            <p14:sldId id="612"/>
            <p14:sldId id="593"/>
            <p14:sldId id="614"/>
            <p14:sldId id="615"/>
            <p14:sldId id="620"/>
            <p14:sldId id="618"/>
            <p14:sldId id="619"/>
            <p14:sldId id="616"/>
            <p14:sldId id="567"/>
            <p14:sldId id="625"/>
            <p14:sldId id="562"/>
          </p14:sldIdLst>
        </p14:section>
        <p14:section name="Untitled Section" id="{E9CD762E-1B11-4B06-ABCD-5BAD4D38CB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447E"/>
    <a:srgbClr val="000817"/>
    <a:srgbClr val="969696"/>
    <a:srgbClr val="777777"/>
    <a:srgbClr val="808080"/>
    <a:srgbClr val="0066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60FC7-D46D-42F5-B2AB-ECF6CAA186D1}" v="33" dt="2021-09-29T16:18:42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65497" autoAdjust="0"/>
  </p:normalViewPr>
  <p:slideViewPr>
    <p:cSldViewPr>
      <p:cViewPr varScale="1">
        <p:scale>
          <a:sx n="71" d="100"/>
          <a:sy n="71" d="100"/>
        </p:scale>
        <p:origin x="3072" y="72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84" y="2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osky, Ed" userId="a10dd785-2405-4e88-8f96-ef3897fdf56e" providerId="ADAL" clId="{B7F191CE-3EFE-445E-9856-D0365200731D}"/>
    <pc:docChg chg="delSld modSld sldOrd modSection">
      <pc:chgData name="Sumosky, Ed" userId="a10dd785-2405-4e88-8f96-ef3897fdf56e" providerId="ADAL" clId="{B7F191CE-3EFE-445E-9856-D0365200731D}" dt="2021-09-29T16:18:42.408" v="32"/>
      <pc:docMkLst>
        <pc:docMk/>
      </pc:docMkLst>
      <pc:sldChg chg="modNotesTx">
        <pc:chgData name="Sumosky, Ed" userId="a10dd785-2405-4e88-8f96-ef3897fdf56e" providerId="ADAL" clId="{B7F191CE-3EFE-445E-9856-D0365200731D}" dt="2021-09-29T16:16:57.974" v="4" actId="6549"/>
        <pc:sldMkLst>
          <pc:docMk/>
          <pc:sldMk cId="0" sldId="538"/>
        </pc:sldMkLst>
      </pc:sldChg>
      <pc:sldChg chg="modNotesTx">
        <pc:chgData name="Sumosky, Ed" userId="a10dd785-2405-4e88-8f96-ef3897fdf56e" providerId="ADAL" clId="{B7F191CE-3EFE-445E-9856-D0365200731D}" dt="2021-09-29T16:16:55.470" v="3" actId="6549"/>
        <pc:sldMkLst>
          <pc:docMk/>
          <pc:sldMk cId="668635129" sldId="548"/>
        </pc:sldMkLst>
      </pc:sldChg>
      <pc:sldChg chg="modNotesTx">
        <pc:chgData name="Sumosky, Ed" userId="a10dd785-2405-4e88-8f96-ef3897fdf56e" providerId="ADAL" clId="{B7F191CE-3EFE-445E-9856-D0365200731D}" dt="2021-09-29T16:17:59.891" v="19" actId="6549"/>
        <pc:sldMkLst>
          <pc:docMk/>
          <pc:sldMk cId="3822298779" sldId="550"/>
        </pc:sldMkLst>
      </pc:sldChg>
      <pc:sldChg chg="modNotesTx">
        <pc:chgData name="Sumosky, Ed" userId="a10dd785-2405-4e88-8f96-ef3897fdf56e" providerId="ADAL" clId="{B7F191CE-3EFE-445E-9856-D0365200731D}" dt="2021-09-29T16:16:43.606" v="0" actId="6549"/>
        <pc:sldMkLst>
          <pc:docMk/>
          <pc:sldMk cId="2214827050" sldId="555"/>
        </pc:sldMkLst>
      </pc:sldChg>
      <pc:sldChg chg="modNotesTx">
        <pc:chgData name="Sumosky, Ed" userId="a10dd785-2405-4e88-8f96-ef3897fdf56e" providerId="ADAL" clId="{B7F191CE-3EFE-445E-9856-D0365200731D}" dt="2021-09-29T16:17:09.602" v="7" actId="6549"/>
        <pc:sldMkLst>
          <pc:docMk/>
          <pc:sldMk cId="842902493" sldId="560"/>
        </pc:sldMkLst>
      </pc:sldChg>
      <pc:sldChg chg="ord modNotesTx">
        <pc:chgData name="Sumosky, Ed" userId="a10dd785-2405-4e88-8f96-ef3897fdf56e" providerId="ADAL" clId="{B7F191CE-3EFE-445E-9856-D0365200731D}" dt="2021-09-29T16:18:42.408" v="32"/>
        <pc:sldMkLst>
          <pc:docMk/>
          <pc:sldMk cId="2444807981" sldId="562"/>
        </pc:sldMkLst>
      </pc:sldChg>
      <pc:sldChg chg="modNotesTx">
        <pc:chgData name="Sumosky, Ed" userId="a10dd785-2405-4e88-8f96-ef3897fdf56e" providerId="ADAL" clId="{B7F191CE-3EFE-445E-9856-D0365200731D}" dt="2021-09-29T16:18:27.271" v="29" actId="6549"/>
        <pc:sldMkLst>
          <pc:docMk/>
          <pc:sldMk cId="1579191632" sldId="567"/>
        </pc:sldMkLst>
      </pc:sldChg>
      <pc:sldChg chg="modNotesTx">
        <pc:chgData name="Sumosky, Ed" userId="a10dd785-2405-4e88-8f96-ef3897fdf56e" providerId="ADAL" clId="{B7F191CE-3EFE-445E-9856-D0365200731D}" dt="2021-09-29T16:16:49.002" v="2" actId="6549"/>
        <pc:sldMkLst>
          <pc:docMk/>
          <pc:sldMk cId="1090030008" sldId="569"/>
        </pc:sldMkLst>
      </pc:sldChg>
      <pc:sldChg chg="modNotesTx">
        <pc:chgData name="Sumosky, Ed" userId="a10dd785-2405-4e88-8f96-ef3897fdf56e" providerId="ADAL" clId="{B7F191CE-3EFE-445E-9856-D0365200731D}" dt="2021-09-29T16:17:02.594" v="5" actId="6549"/>
        <pc:sldMkLst>
          <pc:docMk/>
          <pc:sldMk cId="1576982781" sldId="570"/>
        </pc:sldMkLst>
      </pc:sldChg>
      <pc:sldChg chg="modNotesTx">
        <pc:chgData name="Sumosky, Ed" userId="a10dd785-2405-4e88-8f96-ef3897fdf56e" providerId="ADAL" clId="{B7F191CE-3EFE-445E-9856-D0365200731D}" dt="2021-09-29T16:17:06.380" v="6" actId="6549"/>
        <pc:sldMkLst>
          <pc:docMk/>
          <pc:sldMk cId="3756542293" sldId="571"/>
        </pc:sldMkLst>
      </pc:sldChg>
      <pc:sldChg chg="modNotesTx">
        <pc:chgData name="Sumosky, Ed" userId="a10dd785-2405-4e88-8f96-ef3897fdf56e" providerId="ADAL" clId="{B7F191CE-3EFE-445E-9856-D0365200731D}" dt="2021-09-29T16:17:31.592" v="12" actId="6549"/>
        <pc:sldMkLst>
          <pc:docMk/>
          <pc:sldMk cId="2372932112" sldId="590"/>
        </pc:sldMkLst>
      </pc:sldChg>
      <pc:sldChg chg="modNotesTx">
        <pc:chgData name="Sumosky, Ed" userId="a10dd785-2405-4e88-8f96-ef3897fdf56e" providerId="ADAL" clId="{B7F191CE-3EFE-445E-9856-D0365200731D}" dt="2021-09-29T16:17:52.521" v="17" actId="6549"/>
        <pc:sldMkLst>
          <pc:docMk/>
          <pc:sldMk cId="424237687" sldId="592"/>
        </pc:sldMkLst>
      </pc:sldChg>
      <pc:sldChg chg="modNotesTx">
        <pc:chgData name="Sumosky, Ed" userId="a10dd785-2405-4e88-8f96-ef3897fdf56e" providerId="ADAL" clId="{B7F191CE-3EFE-445E-9856-D0365200731D}" dt="2021-09-29T16:18:07.337" v="22" actId="6549"/>
        <pc:sldMkLst>
          <pc:docMk/>
          <pc:sldMk cId="326048775" sldId="593"/>
        </pc:sldMkLst>
      </pc:sldChg>
      <pc:sldChg chg="modNotesTx">
        <pc:chgData name="Sumosky, Ed" userId="a10dd785-2405-4e88-8f96-ef3897fdf56e" providerId="ADAL" clId="{B7F191CE-3EFE-445E-9856-D0365200731D}" dt="2021-09-29T16:17:15.487" v="8" actId="6549"/>
        <pc:sldMkLst>
          <pc:docMk/>
          <pc:sldMk cId="589140366" sldId="594"/>
        </pc:sldMkLst>
      </pc:sldChg>
      <pc:sldChg chg="modNotesTx">
        <pc:chgData name="Sumosky, Ed" userId="a10dd785-2405-4e88-8f96-ef3897fdf56e" providerId="ADAL" clId="{B7F191CE-3EFE-445E-9856-D0365200731D}" dt="2021-09-29T16:17:28.753" v="11" actId="6549"/>
        <pc:sldMkLst>
          <pc:docMk/>
          <pc:sldMk cId="2272845639" sldId="598"/>
        </pc:sldMkLst>
      </pc:sldChg>
      <pc:sldChg chg="modNotesTx">
        <pc:chgData name="Sumosky, Ed" userId="a10dd785-2405-4e88-8f96-ef3897fdf56e" providerId="ADAL" clId="{B7F191CE-3EFE-445E-9856-D0365200731D}" dt="2021-09-29T16:17:26.351" v="10" actId="6549"/>
        <pc:sldMkLst>
          <pc:docMk/>
          <pc:sldMk cId="718978130" sldId="599"/>
        </pc:sldMkLst>
      </pc:sldChg>
      <pc:sldChg chg="modNotesTx">
        <pc:chgData name="Sumosky, Ed" userId="a10dd785-2405-4e88-8f96-ef3897fdf56e" providerId="ADAL" clId="{B7F191CE-3EFE-445E-9856-D0365200731D}" dt="2021-09-29T16:17:23.570" v="9" actId="6549"/>
        <pc:sldMkLst>
          <pc:docMk/>
          <pc:sldMk cId="3879052548" sldId="600"/>
        </pc:sldMkLst>
      </pc:sldChg>
      <pc:sldChg chg="modNotesTx">
        <pc:chgData name="Sumosky, Ed" userId="a10dd785-2405-4e88-8f96-ef3897fdf56e" providerId="ADAL" clId="{B7F191CE-3EFE-445E-9856-D0365200731D}" dt="2021-09-29T16:16:46.288" v="1" actId="6549"/>
        <pc:sldMkLst>
          <pc:docMk/>
          <pc:sldMk cId="3123862836" sldId="609"/>
        </pc:sldMkLst>
      </pc:sldChg>
      <pc:sldChg chg="modNotesTx">
        <pc:chgData name="Sumosky, Ed" userId="a10dd785-2405-4e88-8f96-ef3897fdf56e" providerId="ADAL" clId="{B7F191CE-3EFE-445E-9856-D0365200731D}" dt="2021-09-29T16:17:54.946" v="18" actId="6549"/>
        <pc:sldMkLst>
          <pc:docMk/>
          <pc:sldMk cId="2446338827" sldId="610"/>
        </pc:sldMkLst>
      </pc:sldChg>
      <pc:sldChg chg="modNotesTx">
        <pc:chgData name="Sumosky, Ed" userId="a10dd785-2405-4e88-8f96-ef3897fdf56e" providerId="ADAL" clId="{B7F191CE-3EFE-445E-9856-D0365200731D}" dt="2021-09-29T16:18:02.404" v="20" actId="6549"/>
        <pc:sldMkLst>
          <pc:docMk/>
          <pc:sldMk cId="3889776004" sldId="611"/>
        </pc:sldMkLst>
      </pc:sldChg>
      <pc:sldChg chg="modNotesTx">
        <pc:chgData name="Sumosky, Ed" userId="a10dd785-2405-4e88-8f96-ef3897fdf56e" providerId="ADAL" clId="{B7F191CE-3EFE-445E-9856-D0365200731D}" dt="2021-09-29T16:18:04.675" v="21" actId="6549"/>
        <pc:sldMkLst>
          <pc:docMk/>
          <pc:sldMk cId="887492236" sldId="612"/>
        </pc:sldMkLst>
      </pc:sldChg>
      <pc:sldChg chg="modNotesTx">
        <pc:chgData name="Sumosky, Ed" userId="a10dd785-2405-4e88-8f96-ef3897fdf56e" providerId="ADAL" clId="{B7F191CE-3EFE-445E-9856-D0365200731D}" dt="2021-09-29T16:17:49.506" v="16" actId="6549"/>
        <pc:sldMkLst>
          <pc:docMk/>
          <pc:sldMk cId="620738324" sldId="613"/>
        </pc:sldMkLst>
      </pc:sldChg>
      <pc:sldChg chg="modNotesTx">
        <pc:chgData name="Sumosky, Ed" userId="a10dd785-2405-4e88-8f96-ef3897fdf56e" providerId="ADAL" clId="{B7F191CE-3EFE-445E-9856-D0365200731D}" dt="2021-09-29T16:18:10.346" v="23" actId="6549"/>
        <pc:sldMkLst>
          <pc:docMk/>
          <pc:sldMk cId="1473518468" sldId="614"/>
        </pc:sldMkLst>
      </pc:sldChg>
      <pc:sldChg chg="modNotesTx">
        <pc:chgData name="Sumosky, Ed" userId="a10dd785-2405-4e88-8f96-ef3897fdf56e" providerId="ADAL" clId="{B7F191CE-3EFE-445E-9856-D0365200731D}" dt="2021-09-29T16:18:12.459" v="24" actId="6549"/>
        <pc:sldMkLst>
          <pc:docMk/>
          <pc:sldMk cId="812450779" sldId="615"/>
        </pc:sldMkLst>
      </pc:sldChg>
      <pc:sldChg chg="modNotesTx">
        <pc:chgData name="Sumosky, Ed" userId="a10dd785-2405-4e88-8f96-ef3897fdf56e" providerId="ADAL" clId="{B7F191CE-3EFE-445E-9856-D0365200731D}" dt="2021-09-29T16:18:23.234" v="28" actId="6549"/>
        <pc:sldMkLst>
          <pc:docMk/>
          <pc:sldMk cId="460428461" sldId="616"/>
        </pc:sldMkLst>
      </pc:sldChg>
      <pc:sldChg chg="modNotesTx">
        <pc:chgData name="Sumosky, Ed" userId="a10dd785-2405-4e88-8f96-ef3897fdf56e" providerId="ADAL" clId="{B7F191CE-3EFE-445E-9856-D0365200731D}" dt="2021-09-29T16:18:18.453" v="26" actId="6549"/>
        <pc:sldMkLst>
          <pc:docMk/>
          <pc:sldMk cId="2085645053" sldId="618"/>
        </pc:sldMkLst>
      </pc:sldChg>
      <pc:sldChg chg="modNotesTx">
        <pc:chgData name="Sumosky, Ed" userId="a10dd785-2405-4e88-8f96-ef3897fdf56e" providerId="ADAL" clId="{B7F191CE-3EFE-445E-9856-D0365200731D}" dt="2021-09-29T16:18:20.731" v="27" actId="6549"/>
        <pc:sldMkLst>
          <pc:docMk/>
          <pc:sldMk cId="3146086951" sldId="619"/>
        </pc:sldMkLst>
      </pc:sldChg>
      <pc:sldChg chg="modNotesTx">
        <pc:chgData name="Sumosky, Ed" userId="a10dd785-2405-4e88-8f96-ef3897fdf56e" providerId="ADAL" clId="{B7F191CE-3EFE-445E-9856-D0365200731D}" dt="2021-09-29T16:18:16.274" v="25" actId="6549"/>
        <pc:sldMkLst>
          <pc:docMk/>
          <pc:sldMk cId="2281180066" sldId="620"/>
        </pc:sldMkLst>
      </pc:sldChg>
      <pc:sldChg chg="modNotesTx">
        <pc:chgData name="Sumosky, Ed" userId="a10dd785-2405-4e88-8f96-ef3897fdf56e" providerId="ADAL" clId="{B7F191CE-3EFE-445E-9856-D0365200731D}" dt="2021-09-29T16:17:39.274" v="14" actId="6549"/>
        <pc:sldMkLst>
          <pc:docMk/>
          <pc:sldMk cId="1866346394" sldId="622"/>
        </pc:sldMkLst>
      </pc:sldChg>
      <pc:sldChg chg="modNotesTx">
        <pc:chgData name="Sumosky, Ed" userId="a10dd785-2405-4e88-8f96-ef3897fdf56e" providerId="ADAL" clId="{B7F191CE-3EFE-445E-9856-D0365200731D}" dt="2021-09-29T16:17:35.051" v="13" actId="6549"/>
        <pc:sldMkLst>
          <pc:docMk/>
          <pc:sldMk cId="2441960842" sldId="624"/>
        </pc:sldMkLst>
      </pc:sldChg>
      <pc:sldChg chg="modNotesTx">
        <pc:chgData name="Sumosky, Ed" userId="a10dd785-2405-4e88-8f96-ef3897fdf56e" providerId="ADAL" clId="{B7F191CE-3EFE-445E-9856-D0365200731D}" dt="2021-09-29T16:18:30.049" v="30" actId="6549"/>
        <pc:sldMkLst>
          <pc:docMk/>
          <pc:sldMk cId="3097322734" sldId="625"/>
        </pc:sldMkLst>
      </pc:sldChg>
      <pc:sldChg chg="del">
        <pc:chgData name="Sumosky, Ed" userId="a10dd785-2405-4e88-8f96-ef3897fdf56e" providerId="ADAL" clId="{B7F191CE-3EFE-445E-9856-D0365200731D}" dt="2021-09-29T16:17:44.411" v="15" actId="2696"/>
        <pc:sldMkLst>
          <pc:docMk/>
          <pc:sldMk cId="1445857946" sldId="6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3" tIns="45517" rIns="91033" bIns="45517" numCol="1" anchor="t" anchorCtr="0" compatLnSpc="1">
            <a:prstTxWarp prst="textNoShape">
              <a:avLst/>
            </a:prstTxWarp>
          </a:bodyPr>
          <a:lstStyle>
            <a:lvl1pPr defTabSz="910922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3" y="0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3" tIns="45517" rIns="91033" bIns="45517" numCol="1" anchor="t" anchorCtr="0" compatLnSpc="1">
            <a:prstTxWarp prst="textNoShape">
              <a:avLst/>
            </a:prstTxWarp>
          </a:bodyPr>
          <a:lstStyle>
            <a:lvl1pPr algn="r" defTabSz="910922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328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3" tIns="45517" rIns="91033" bIns="45517" numCol="1" anchor="b" anchorCtr="0" compatLnSpc="1">
            <a:prstTxWarp prst="textNoShape">
              <a:avLst/>
            </a:prstTxWarp>
          </a:bodyPr>
          <a:lstStyle>
            <a:lvl1pPr defTabSz="910922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3" y="8843328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3" tIns="45517" rIns="91033" bIns="45517" numCol="1" anchor="b" anchorCtr="0" compatLnSpc="1">
            <a:prstTxWarp prst="textNoShape">
              <a:avLst/>
            </a:prstTxWarp>
          </a:bodyPr>
          <a:lstStyle>
            <a:lvl1pPr algn="r" defTabSz="910922">
              <a:spcBef>
                <a:spcPct val="0"/>
              </a:spcBef>
              <a:defRPr sz="1200" b="0"/>
            </a:lvl1pPr>
          </a:lstStyle>
          <a:p>
            <a:fld id="{2784FFBF-F4A2-478D-AA97-FB2E4AC52E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56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2" tIns="45521" rIns="91042" bIns="45521" numCol="1" anchor="t" anchorCtr="0" compatLnSpc="1">
            <a:prstTxWarp prst="textNoShape">
              <a:avLst/>
            </a:prstTxWarp>
          </a:bodyPr>
          <a:lstStyle>
            <a:lvl1pPr defTabSz="910922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3" y="0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2" tIns="45521" rIns="91042" bIns="45521" numCol="1" anchor="t" anchorCtr="0" compatLnSpc="1">
            <a:prstTxWarp prst="textNoShape">
              <a:avLst/>
            </a:prstTxWarp>
          </a:bodyPr>
          <a:lstStyle>
            <a:lvl1pPr algn="r" defTabSz="910922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4050"/>
            <a:ext cx="5618480" cy="41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2" tIns="45521" rIns="91042" bIns="45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328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2" tIns="45521" rIns="91042" bIns="45521" numCol="1" anchor="b" anchorCtr="0" compatLnSpc="1">
            <a:prstTxWarp prst="textNoShape">
              <a:avLst/>
            </a:prstTxWarp>
          </a:bodyPr>
          <a:lstStyle>
            <a:lvl1pPr defTabSz="910922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3" y="8843328"/>
            <a:ext cx="3043343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2" tIns="45521" rIns="91042" bIns="45521" numCol="1" anchor="b" anchorCtr="0" compatLnSpc="1">
            <a:prstTxWarp prst="textNoShape">
              <a:avLst/>
            </a:prstTxWarp>
          </a:bodyPr>
          <a:lstStyle>
            <a:lvl1pPr algn="r" defTabSz="910922">
              <a:spcBef>
                <a:spcPct val="0"/>
              </a:spcBef>
              <a:defRPr sz="1200" b="0"/>
            </a:lvl1pPr>
          </a:lstStyle>
          <a:p>
            <a:fld id="{FEFD9372-E8BE-41DB-8F90-C9F99CA38A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03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68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D9372-E8BE-41DB-8F90-C9F99CA38AB5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D9372-E8BE-41DB-8F90-C9F99CA38AB5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49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D9372-E8BE-41DB-8F90-C9F99CA38AB5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04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35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ECE-005F-4A57-81AA-BC38645296E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28" y="4424050"/>
            <a:ext cx="6336058" cy="4187187"/>
          </a:xfrm>
        </p:spPr>
        <p:txBody>
          <a:bodyPr/>
          <a:lstStyle/>
          <a:p>
            <a:pPr marL="233693" indent="-233693" eaLnBrk="0" hangingPunct="0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50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endParaRPr lang="en-US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endParaRPr lang="en-US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05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 defTabSz="915772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5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ECE-005F-4A57-81AA-BC38645296E2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28" y="4424050"/>
            <a:ext cx="6336058" cy="4187187"/>
          </a:xfrm>
        </p:spPr>
        <p:txBody>
          <a:bodyPr/>
          <a:lstStyle/>
          <a:p>
            <a:pPr marL="171707" indent="-171707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24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ECE-005F-4A57-81AA-BC38645296E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28" y="4424050"/>
            <a:ext cx="6336058" cy="4187187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19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ECE-005F-4A57-81AA-BC38645296E2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28" y="4424050"/>
            <a:ext cx="6336058" cy="4187187"/>
          </a:xfrm>
        </p:spPr>
        <p:txBody>
          <a:bodyPr/>
          <a:lstStyle/>
          <a:p>
            <a:pPr marL="171707" indent="-171707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9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21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ECE-005F-4A57-81AA-BC38645296E2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28" y="4424050"/>
            <a:ext cx="6336058" cy="4187187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38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ECE-005F-4A57-81AA-BC38645296E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28" y="4424050"/>
            <a:ext cx="6336058" cy="4187187"/>
          </a:xfrm>
        </p:spPr>
        <p:txBody>
          <a:bodyPr/>
          <a:lstStyle/>
          <a:p>
            <a:pPr marL="171707" indent="-171707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21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ECE-005F-4A57-81AA-BC38645296E2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28" y="4424050"/>
            <a:ext cx="6336058" cy="4187187"/>
          </a:xfrm>
        </p:spPr>
        <p:txBody>
          <a:bodyPr/>
          <a:lstStyle/>
          <a:p>
            <a:pPr marL="171707" indent="-171707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74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05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90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20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707" indent="-1717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04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94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46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ECE-005F-4A57-81AA-BC38645296E2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28" y="4424051"/>
            <a:ext cx="6336058" cy="993541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2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64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33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8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1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ECE-005F-4A57-81AA-BC38645296E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28" y="4424050"/>
            <a:ext cx="6336058" cy="4187187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2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9372-E8BE-41DB-8F90-C9F99CA38A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93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ECE-005F-4A57-81AA-BC38645296E2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28" y="4424051"/>
            <a:ext cx="6336058" cy="993541"/>
          </a:xfrm>
        </p:spPr>
        <p:txBody>
          <a:bodyPr/>
          <a:lstStyle/>
          <a:p>
            <a:pPr marL="236872" indent="-236872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7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7ECE-005F-4A57-81AA-BC38645296E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28" y="4424050"/>
            <a:ext cx="6336058" cy="4187187"/>
          </a:xfrm>
        </p:spPr>
        <p:txBody>
          <a:bodyPr/>
          <a:lstStyle/>
          <a:p>
            <a:pPr marL="233693" indent="-233693" eaLnBrk="0" hangingPunct="0">
              <a:spcBef>
                <a:spcPct val="0"/>
              </a:spcBef>
              <a:buFont typeface="Arial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5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0D2C-F4B8-4BED-AAF0-B64E18F8D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Georgia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091E04B5-5351-428D-94CE-D1256852CD7B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Georgia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7991C134-83DE-4798-A7E4-3AE94DA594F8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Georgia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9A9D60AE-0AE5-4DEB-93FE-B4D42E227773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Georgia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DB0D8016-0182-4F4C-A0DF-76F662024EC1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Georgia Region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FC1637BC-CFE5-48C0-910D-0627A5930EEE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Georgia Region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336FF8BA-DCA9-46F8-8E2F-8EC747D5ECC3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Georgia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61431787-90CE-4D82-BC08-1583091E263C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Georgia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120DFE11-6019-4236-8DEC-7590DE383D37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Georgia Region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5B41C13C-BFA8-47D9-9AFA-40DB7C2C9B63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Georgia Region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03C48E94-55E3-4CFE-8E69-D021B1EB000A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fld id="{D20B7B88-8E6D-4935-8849-A50CF780A1B2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strips dir="rd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EyABe1wJI4?feature=oembed" TargetMode="Externa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7777F0E-57FD-4AB1-A6B5-4B339C8E4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0" y="1303019"/>
            <a:ext cx="5502533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249FFF-5D33-49FE-B5DC-598CF5F87342}"/>
              </a:ext>
            </a:extLst>
          </p:cNvPr>
          <p:cNvCxnSpPr/>
          <p:nvPr/>
        </p:nvCxnSpPr>
        <p:spPr>
          <a:xfrm>
            <a:off x="3493009" y="842009"/>
            <a:ext cx="0" cy="5235821"/>
          </a:xfrm>
          <a:prstGeom prst="line">
            <a:avLst/>
          </a:prstGeom>
          <a:ln w="76200">
            <a:solidFill>
              <a:srgbClr val="E82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57639AC-FC95-4FFD-864B-F630EFFAB7DF}"/>
              </a:ext>
            </a:extLst>
          </p:cNvPr>
          <p:cNvSpPr/>
          <p:nvPr/>
        </p:nvSpPr>
        <p:spPr>
          <a:xfrm>
            <a:off x="3493009" y="842009"/>
            <a:ext cx="5826926" cy="5235821"/>
          </a:xfrm>
          <a:prstGeom prst="rect">
            <a:avLst/>
          </a:prstGeom>
          <a:solidFill>
            <a:srgbClr val="006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Music Moves Our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4827050"/>
      </p:ext>
    </p:extLst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ascap logo">
            <a:extLst>
              <a:ext uri="{FF2B5EF4-FFF2-40B4-BE49-F238E27FC236}">
                <a16:creationId xmlns:a16="http://schemas.microsoft.com/office/drawing/2014/main" id="{AC1F4B7A-2A2A-4E40-9AE0-9FD7F972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1" y="154197"/>
            <a:ext cx="19420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F7EF9-9A0C-446C-9A11-1FB4CD570174}"/>
              </a:ext>
            </a:extLst>
          </p:cNvPr>
          <p:cNvSpPr/>
          <p:nvPr/>
        </p:nvSpPr>
        <p:spPr>
          <a:xfrm>
            <a:off x="39379" y="1656360"/>
            <a:ext cx="212537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American Society of Composers, Authors and Publishers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Founded in 1914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Owned and governed by members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Not-for-profit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Consent Decree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700,000+ members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Royalties paid quarterly</a:t>
            </a:r>
          </a:p>
        </p:txBody>
      </p:sp>
    </p:spTree>
    <p:extLst>
      <p:ext uri="{BB962C8B-B14F-4D97-AF65-F5344CB8AC3E}">
        <p14:creationId xmlns:p14="http://schemas.microsoft.com/office/powerpoint/2010/main" val="3879052548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ascap logo">
            <a:extLst>
              <a:ext uri="{FF2B5EF4-FFF2-40B4-BE49-F238E27FC236}">
                <a16:creationId xmlns:a16="http://schemas.microsoft.com/office/drawing/2014/main" id="{AC1F4B7A-2A2A-4E40-9AE0-9FD7F972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1" y="154197"/>
            <a:ext cx="19420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F7EF9-9A0C-446C-9A11-1FB4CD570174}"/>
              </a:ext>
            </a:extLst>
          </p:cNvPr>
          <p:cNvSpPr/>
          <p:nvPr/>
        </p:nvSpPr>
        <p:spPr>
          <a:xfrm>
            <a:off x="39379" y="1656360"/>
            <a:ext cx="212537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American Society of Composers, Authors and Publishers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Founded in 1914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Owned and governed by members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Not-for-profit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Consent Decree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700,000+ members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Royalties paid quarterly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C9A41-6330-45D0-949C-4FFE719DF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1" y="135965"/>
            <a:ext cx="1717128" cy="13318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55BD67-1774-4C29-BA17-DEBD8954C02C}"/>
              </a:ext>
            </a:extLst>
          </p:cNvPr>
          <p:cNvSpPr/>
          <p:nvPr/>
        </p:nvSpPr>
        <p:spPr>
          <a:xfrm>
            <a:off x="2265210" y="1651778"/>
            <a:ext cx="212537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Broadcast Music, Inc.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Founded in 1939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Board comprised of broadcasters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Not-for-profit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Consent Decree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1.2 million affiliates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Open door policy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Royalties paid quarterly</a:t>
            </a:r>
          </a:p>
        </p:txBody>
      </p:sp>
    </p:spTree>
    <p:extLst>
      <p:ext uri="{BB962C8B-B14F-4D97-AF65-F5344CB8AC3E}">
        <p14:creationId xmlns:p14="http://schemas.microsoft.com/office/powerpoint/2010/main" val="718978130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ascap logo">
            <a:extLst>
              <a:ext uri="{FF2B5EF4-FFF2-40B4-BE49-F238E27FC236}">
                <a16:creationId xmlns:a16="http://schemas.microsoft.com/office/drawing/2014/main" id="{AC1F4B7A-2A2A-4E40-9AE0-9FD7F972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1" y="154197"/>
            <a:ext cx="19420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F7EF9-9A0C-446C-9A11-1FB4CD570174}"/>
              </a:ext>
            </a:extLst>
          </p:cNvPr>
          <p:cNvSpPr/>
          <p:nvPr/>
        </p:nvSpPr>
        <p:spPr>
          <a:xfrm>
            <a:off x="39379" y="1656360"/>
            <a:ext cx="212537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American Society of Composers, Authors and Publishers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Founded in 1914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Owned and governed by members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Not-for-profit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Consent Decree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700,000+ members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Royalties paid quarterly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C9A41-6330-45D0-949C-4FFE719DF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1" y="135965"/>
            <a:ext cx="1717128" cy="13318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55BD67-1774-4C29-BA17-DEBD8954C02C}"/>
              </a:ext>
            </a:extLst>
          </p:cNvPr>
          <p:cNvSpPr/>
          <p:nvPr/>
        </p:nvSpPr>
        <p:spPr>
          <a:xfrm>
            <a:off x="2265210" y="1651778"/>
            <a:ext cx="212537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Broadcast Music, Inc.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Founded in 1939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Board comprised of broadcasters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Not-for-profit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Consent Decree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1.2 million affiliates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Open door policy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Royalties paid quarterly</a:t>
            </a: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3D3C221F-5B6B-4756-8B56-3818C8D80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72056"/>
            <a:ext cx="2291121" cy="85968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269390-4CF8-499E-ADA6-66013C9ED83C}"/>
              </a:ext>
            </a:extLst>
          </p:cNvPr>
          <p:cNvSpPr/>
          <p:nvPr/>
        </p:nvSpPr>
        <p:spPr>
          <a:xfrm>
            <a:off x="4296394" y="1626952"/>
            <a:ext cx="223242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Society of European Stage Authors and Composers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Founded in 1930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Privately held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For-profit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Ability to negotiate individually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Invitation only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30,000 affiliates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Royalties paid monthly</a:t>
            </a:r>
          </a:p>
        </p:txBody>
      </p:sp>
    </p:spTree>
    <p:extLst>
      <p:ext uri="{BB962C8B-B14F-4D97-AF65-F5344CB8AC3E}">
        <p14:creationId xmlns:p14="http://schemas.microsoft.com/office/powerpoint/2010/main" val="2272845639"/>
      </p:ext>
    </p:extLst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ascap logo">
            <a:extLst>
              <a:ext uri="{FF2B5EF4-FFF2-40B4-BE49-F238E27FC236}">
                <a16:creationId xmlns:a16="http://schemas.microsoft.com/office/drawing/2014/main" id="{AC1F4B7A-2A2A-4E40-9AE0-9FD7F972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1" y="154197"/>
            <a:ext cx="19420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F7EF9-9A0C-446C-9A11-1FB4CD570174}"/>
              </a:ext>
            </a:extLst>
          </p:cNvPr>
          <p:cNvSpPr/>
          <p:nvPr/>
        </p:nvSpPr>
        <p:spPr>
          <a:xfrm>
            <a:off x="39379" y="1656360"/>
            <a:ext cx="212537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The American Society of Composers, Authors and Publishers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Founded in 1914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Owned and governed by members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Not-for-profit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Consent Decree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700,000+ members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Royalties paid quarterly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C9A41-6330-45D0-949C-4FFE719DF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1" y="135965"/>
            <a:ext cx="1717128" cy="13318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55BD67-1774-4C29-BA17-DEBD8954C02C}"/>
              </a:ext>
            </a:extLst>
          </p:cNvPr>
          <p:cNvSpPr/>
          <p:nvPr/>
        </p:nvSpPr>
        <p:spPr>
          <a:xfrm>
            <a:off x="2265210" y="1651778"/>
            <a:ext cx="212537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Broadcast Music, Inc.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Founded in 1939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Board comprised of broadcasters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Not-for-profit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Consent Decree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1.2 million affiliates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Open door policy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Royalties paid quarterly</a:t>
            </a:r>
            <a:endParaRPr lang="en-US" dirty="0"/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3D3C221F-5B6B-4756-8B56-3818C8D80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72056"/>
            <a:ext cx="2291121" cy="85968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269390-4CF8-499E-ADA6-66013C9ED83C}"/>
              </a:ext>
            </a:extLst>
          </p:cNvPr>
          <p:cNvSpPr/>
          <p:nvPr/>
        </p:nvSpPr>
        <p:spPr>
          <a:xfrm>
            <a:off x="4296394" y="1626952"/>
            <a:ext cx="223242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Society of European Stage Authors and Composers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Founded in 1930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Privately held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For-profit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Ability to negotiate individually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Invitation only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30,000 affiliates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Royalties paid monthly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931B34-4D7E-44DA-BCBB-47DDDFF67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70" y="189523"/>
            <a:ext cx="2143311" cy="12247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927612-64CC-4BC7-ACFD-63B7846B6FF9}"/>
              </a:ext>
            </a:extLst>
          </p:cNvPr>
          <p:cNvSpPr/>
          <p:nvPr/>
        </p:nvSpPr>
        <p:spPr>
          <a:xfrm>
            <a:off x="6799069" y="1641027"/>
            <a:ext cx="2143311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Global Music Rights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Founded in 2013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Privately held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For-profit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Invitation only</a:t>
            </a:r>
          </a:p>
        </p:txBody>
      </p:sp>
    </p:spTree>
    <p:extLst>
      <p:ext uri="{BB962C8B-B14F-4D97-AF65-F5344CB8AC3E}">
        <p14:creationId xmlns:p14="http://schemas.microsoft.com/office/powerpoint/2010/main" val="2372932112"/>
      </p:ext>
    </p:extLst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09600" y="310997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b="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5" y="3810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Benefits of a BMI Music License</a:t>
            </a:r>
            <a:r>
              <a:rPr lang="en-US" sz="4400" b="0" dirty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	</a:t>
            </a:r>
            <a:endParaRPr lang="en-US" sz="4400" b="0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46AB1-B0FD-4CD3-9640-49AFE18D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Access to over 18.7 million songs created and owned by more than 1.2 million songwriters and composers. 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Tailored to your specific needs. 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Multiple payment options (annually, quarterly, and semi-annually) 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Your supporting the creation of new music by supporting songwriters and their craft. </a:t>
            </a:r>
          </a:p>
          <a:p>
            <a:endParaRPr lang="en-US" sz="2800" dirty="0">
              <a:latin typeface="Franklin Gothic Demi" panose="020B0703020102020204" pitchFamily="34" charset="0"/>
            </a:endParaRPr>
          </a:p>
          <a:p>
            <a:endParaRPr lang="en-US" dirty="0"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60842"/>
      </p:ext>
    </p:extLst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A85C-3022-44A6-A89B-A22C9F5E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NFHS and BMI Timeline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56F96-A29F-4E25-B24A-1D0CF0C6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9A9D60AE-0AE5-4DEB-93FE-B4D42E227773}" type="slidenum">
              <a:rPr lang="en-US" smtClean="0"/>
              <a:pPr/>
              <a:t>15</a:t>
            </a:fld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B235A1-DA84-4357-9A0C-1ADA5B387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612227"/>
            <a:ext cx="2152996" cy="2166946"/>
          </a:xfrm>
          <a:prstGeom prst="rect">
            <a:avLst/>
          </a:prstGeom>
        </p:spPr>
      </p:pic>
      <p:pic>
        <p:nvPicPr>
          <p:cNvPr id="7" name="Picture 6" descr="image008">
            <a:extLst>
              <a:ext uri="{FF2B5EF4-FFF2-40B4-BE49-F238E27FC236}">
                <a16:creationId xmlns:a16="http://schemas.microsoft.com/office/drawing/2014/main" id="{C681B9AB-90C0-4BF1-B212-42446B018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9" y="2895600"/>
            <a:ext cx="475387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346394"/>
      </p:ext>
    </p:extLst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56E9-7252-402B-8481-A388A7C9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Current Blanket License for High Schools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1E813-40D0-4571-8CF0-52378300A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7467600" cy="523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38324"/>
      </p:ext>
    </p:extLst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09600" y="310997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b="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304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Sporting Events </a:t>
            </a:r>
          </a:p>
        </p:txBody>
      </p:sp>
      <p:pic>
        <p:nvPicPr>
          <p:cNvPr id="5" name="Picture 4" descr="A picture containing brass, grass, person, music&#10;&#10;Description automatically generated">
            <a:extLst>
              <a:ext uri="{FF2B5EF4-FFF2-40B4-BE49-F238E27FC236}">
                <a16:creationId xmlns:a16="http://schemas.microsoft.com/office/drawing/2014/main" id="{BD65324E-54C6-4633-92C4-D9BB92AA8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7687"/>
      </p:ext>
    </p:extLst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09600" y="310997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b="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C0CC1-CDB4-4F4D-B14C-9309E4BFB77E}"/>
              </a:ext>
            </a:extLst>
          </p:cNvPr>
          <p:cNvSpPr txBox="1"/>
          <p:nvPr/>
        </p:nvSpPr>
        <p:spPr>
          <a:xfrm>
            <a:off x="845058" y="152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Music Throughout Campus</a:t>
            </a:r>
          </a:p>
        </p:txBody>
      </p:sp>
      <p:pic>
        <p:nvPicPr>
          <p:cNvPr id="3" name="Picture 2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10A1390F-FA53-4410-ACBE-028F2717B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5257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38827"/>
      </p:ext>
    </p:extLst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09600" y="310997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b="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5952" y="304800"/>
            <a:ext cx="5632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Student Radio Station</a:t>
            </a: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7AAE701-FB3B-4348-A848-12B917C8D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225629" cy="5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98779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32C8-086B-42D6-8E4F-4C28D708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What We’ll Cover </a:t>
            </a:r>
            <a:r>
              <a:rPr lang="en-US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2FD1-3341-459B-A45C-791E0FD3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What is a Copyright? 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Performing Rights Organizations (PROs) - service organizations 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The PRO landscape 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How does BMI collect and distribute licensing fees? 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BMI and NFHS Partnership 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What’s Licensable? 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New BMI License for Primary &amp; Secondary Schools 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Many thanks!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62836"/>
      </p:ext>
    </p:extLst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09600" y="310997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b="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C0CC1-CDB4-4F4D-B14C-9309E4BFB77E}"/>
              </a:ext>
            </a:extLst>
          </p:cNvPr>
          <p:cNvSpPr txBox="1"/>
          <p:nvPr/>
        </p:nvSpPr>
        <p:spPr>
          <a:xfrm>
            <a:off x="845058" y="152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Dances &amp; Social Events</a:t>
            </a: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4C6A99D-03CD-4233-961E-03136CF02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002805" cy="533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6004"/>
      </p:ext>
    </p:extLst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09600" y="310997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b="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C0CC1-CDB4-4F4D-B14C-9309E4BFB77E}"/>
              </a:ext>
            </a:extLst>
          </p:cNvPr>
          <p:cNvSpPr txBox="1"/>
          <p:nvPr/>
        </p:nvSpPr>
        <p:spPr>
          <a:xfrm>
            <a:off x="845058" y="152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Graduation</a:t>
            </a:r>
          </a:p>
        </p:txBody>
      </p:sp>
      <p:pic>
        <p:nvPicPr>
          <p:cNvPr id="3" name="Picture 2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B32DDE41-15D2-4A64-B443-771B507ED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92570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92236"/>
      </p:ext>
    </p:extLst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09600" y="310997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b="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C0CC1-CDB4-4F4D-B14C-9309E4BFB77E}"/>
              </a:ext>
            </a:extLst>
          </p:cNvPr>
          <p:cNvSpPr txBox="1"/>
          <p:nvPr/>
        </p:nvSpPr>
        <p:spPr>
          <a:xfrm>
            <a:off x="845058" y="152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Faculty Parties 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FB391A2-D9E9-4BDA-B829-C289DF336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89445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775"/>
      </p:ext>
    </p:extLst>
  </p:cSld>
  <p:clrMapOvr>
    <a:masterClrMapping/>
  </p:clrMapOvr>
  <p:transition spd="med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56E9-7252-402B-8481-A388A7C9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Premises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E35C4-0E9B-4572-A455-DED5BD3B9B7D}"/>
              </a:ext>
            </a:extLst>
          </p:cNvPr>
          <p:cNvSpPr txBox="1"/>
          <p:nvPr/>
        </p:nvSpPr>
        <p:spPr>
          <a:xfrm>
            <a:off x="609600" y="1066800"/>
            <a:ext cx="8382000" cy="521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All school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All Fields or other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Offsite locations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Engaged For Use By Licensee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Attended by LICENSEE’s students, and social acquaintance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Community Outreach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Educational Activities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Not Promoted By 3</a:t>
            </a:r>
            <a:r>
              <a:rPr lang="en-US" sz="3200" baseline="30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rd</a:t>
            </a:r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 Party</a:t>
            </a:r>
          </a:p>
        </p:txBody>
      </p:sp>
    </p:spTree>
    <p:extLst>
      <p:ext uri="{BB962C8B-B14F-4D97-AF65-F5344CB8AC3E}">
        <p14:creationId xmlns:p14="http://schemas.microsoft.com/office/powerpoint/2010/main" val="1473518468"/>
      </p:ext>
    </p:extLst>
  </p:cSld>
  <p:clrMapOvr>
    <a:masterClrMapping/>
  </p:clrMapOvr>
  <p:transition spd="med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56E9-7252-402B-8481-A388A7C9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Franklin Gothic Demi" panose="020B0703020102020204" pitchFamily="34" charset="0"/>
              </a:rPr>
              <a:t>Performances – Live / Recorded</a:t>
            </a:r>
            <a:endParaRPr lang="en-US" sz="3600" b="1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80DD85-C8CF-4144-A058-8A0BF24AA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752600"/>
            <a:ext cx="38115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Concerts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Stage Shows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Variety Shows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Symphonies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Operas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Recitals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Chamber Music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Other Similar Performances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38BC0E-68DB-4294-A3DD-FCFB15F65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6800" y="1752600"/>
            <a:ext cx="3889375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Website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Intranet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School Radio Station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Closed Circuit TV </a:t>
            </a:r>
          </a:p>
          <a:p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Ambient Music</a:t>
            </a:r>
          </a:p>
          <a:p>
            <a:pPr lvl="1"/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TV’s</a:t>
            </a:r>
          </a:p>
          <a:p>
            <a:pPr lvl="1"/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Radio  </a:t>
            </a:r>
          </a:p>
          <a:p>
            <a:pPr lvl="1"/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iPod, CD’s, etc.</a:t>
            </a:r>
          </a:p>
          <a:p>
            <a:pPr lvl="1"/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Streaming Music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50779"/>
      </p:ext>
    </p:extLst>
  </p:cSld>
  <p:clrMapOvr>
    <a:masterClrMapping/>
  </p:clrMapOvr>
  <p:transition spd="med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56E9-7252-402B-8481-A388A7C9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Primary/School License Agreement </a:t>
            </a:r>
            <a:endParaRPr lang="en-US" sz="4000" b="1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E35C4-0E9B-4572-A455-DED5BD3B9B7D}"/>
              </a:ext>
            </a:extLst>
          </p:cNvPr>
          <p:cNvSpPr txBox="1"/>
          <p:nvPr/>
        </p:nvSpPr>
        <p:spPr>
          <a:xfrm>
            <a:off x="609600" y="1619643"/>
            <a:ext cx="8229600" cy="523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2"/>
                </a:solidFill>
                <a:latin typeface="Franklin Gothic Demi" panose="020B0703020102020204" pitchFamily="34" charset="0"/>
              </a:rPr>
              <a:t>Term – July 1</a:t>
            </a:r>
            <a:r>
              <a:rPr lang="en-US" sz="3200" b="0" baseline="30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st</a:t>
            </a:r>
            <a:r>
              <a:rPr lang="en-US" sz="3200" b="0" dirty="0">
                <a:solidFill>
                  <a:schemeClr val="tx2"/>
                </a:solidFill>
                <a:latin typeface="Franklin Gothic Demi" panose="020B0703020102020204" pitchFamily="34" charset="0"/>
              </a:rPr>
              <a:t> – June 30</a:t>
            </a:r>
            <a:r>
              <a:rPr lang="en-US" sz="3200" b="0" baseline="30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th</a:t>
            </a:r>
            <a:endParaRPr lang="en-US" sz="3200" b="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2"/>
                </a:solidFill>
                <a:latin typeface="Franklin Gothic Demi" panose="020B0703020102020204" pitchFamily="34" charset="0"/>
              </a:rPr>
              <a:t>Automatic Renewal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2"/>
                </a:solidFill>
                <a:latin typeface="Franklin Gothic Demi" panose="020B0703020102020204" pitchFamily="34" charset="0"/>
              </a:rPr>
              <a:t>Cancellation – 30 Day Notice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2"/>
                </a:solidFill>
                <a:latin typeface="Franklin Gothic Demi" panose="020B0703020102020204" pitchFamily="34" charset="0"/>
              </a:rPr>
              <a:t>Annual Renewal Invoice – July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2"/>
                </a:solidFill>
                <a:latin typeface="Franklin Gothic Demi" panose="020B0703020102020204" pitchFamily="34" charset="0"/>
              </a:rPr>
              <a:t>Reporting of Musical 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2"/>
                </a:solidFill>
                <a:latin typeface="Franklin Gothic Demi" panose="020B0703020102020204" pitchFamily="34" charset="0"/>
              </a:rPr>
              <a:t>Base Student Fee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2"/>
                </a:solidFill>
                <a:latin typeface="Franklin Gothic Demi" panose="020B0703020102020204" pitchFamily="34" charset="0"/>
              </a:rPr>
              <a:t>School Radio Station Fee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Locations rider available for School Districts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80066"/>
      </p:ext>
    </p:extLst>
  </p:cSld>
  <p:clrMapOvr>
    <a:masterClrMapping/>
  </p:clrMapOvr>
  <p:transition spd="med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56E9-7252-402B-8481-A388A7C9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Franklin Gothic Demi" panose="020B0703020102020204" pitchFamily="34" charset="0"/>
              </a:rPr>
              <a:t>Base Student Fee </a:t>
            </a:r>
            <a:endParaRPr lang="en-US" sz="4800" b="1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670DE-7937-4015-BBC3-132CEA0A9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4" y="2133600"/>
            <a:ext cx="883211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45053"/>
      </p:ext>
    </p:extLst>
  </p:cSld>
  <p:clrMapOvr>
    <a:masterClrMapping/>
  </p:clrMapOvr>
  <p:transition spd="med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56E9-7252-402B-8481-A388A7C9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Franklin Gothic Demi" panose="020B0703020102020204" pitchFamily="34" charset="0"/>
              </a:rPr>
              <a:t>Student Radio Station Fee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B5D9E-CAC9-49D3-95A8-9108A0B96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1" y="2057400"/>
            <a:ext cx="883707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86951"/>
      </p:ext>
    </p:extLst>
  </p:cSld>
  <p:clrMapOvr>
    <a:masterClrMapping/>
  </p:clrMapOvr>
  <p:transition spd="med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56E9-7252-402B-8481-A388A7C9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Streaming Performances</a:t>
            </a:r>
            <a:endParaRPr lang="en-US" sz="3600" b="1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290BB-5082-443B-8A0B-68816263D476}"/>
              </a:ext>
            </a:extLst>
          </p:cNvPr>
          <p:cNvSpPr txBox="1"/>
          <p:nvPr/>
        </p:nvSpPr>
        <p:spPr>
          <a:xfrm>
            <a:off x="838200" y="2667000"/>
            <a:ext cx="2667000" cy="176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YouTube</a:t>
            </a:r>
          </a:p>
          <a:p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Instagram</a:t>
            </a:r>
          </a:p>
          <a:p>
            <a:r>
              <a:rPr lang="en-US" sz="3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Facebook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A7F7B0-FB72-435A-A67E-524FD254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00200"/>
            <a:ext cx="2990850" cy="1757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58290E-560B-4102-AEAB-22D8395C1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648200"/>
            <a:ext cx="3158002" cy="175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A72B0C-1273-49E1-88B6-9A4BD0329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971800"/>
            <a:ext cx="3137168" cy="17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28461"/>
      </p:ext>
    </p:extLst>
  </p:cSld>
  <p:clrMapOvr>
    <a:masterClrMapping/>
  </p:clrMapOvr>
  <p:transition spd="med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95400"/>
            <a:ext cx="7315200" cy="416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BMI doesn’t make any profit from music licensing fees.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In fact, 90 cents of every licensing dollar BMI collects goes back to our affiliated songwriters, composers and music publishers so they can continue to do what they do best, write great music.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76300" y="3810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dirty="0">
                <a:latin typeface="Franklin Gothic Demi" panose="020B0703020102020204" pitchFamily="34" charset="0"/>
                <a:cs typeface="Arial" panose="020B0604020202020204" pitchFamily="34" charset="0"/>
              </a:rPr>
              <a:t>   </a:t>
            </a:r>
            <a:r>
              <a:rPr lang="en-US" sz="4400" b="0" dirty="0">
                <a:solidFill>
                  <a:schemeClr val="tx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Where Does The Money Go?  </a:t>
            </a:r>
            <a:endParaRPr lang="en-US" sz="4400" b="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91632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Demi" panose="020B0703020102020204" pitchFamily="34" charset="0"/>
                <a:cs typeface="Arial" panose="020B0604020202020204" pitchFamily="34" charset="0"/>
              </a:rPr>
              <a:t>“Twist &amp; Shout”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291" y="508177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Phil Medley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3509" y="508177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Bert Russell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1" y="1707542"/>
            <a:ext cx="4708723" cy="3087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47" y="1707542"/>
            <a:ext cx="4708723" cy="30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3000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56E9-7252-402B-8481-A388A7C9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Thank you! </a:t>
            </a:r>
            <a:endParaRPr lang="en-US" sz="4000" b="1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Online Media 1" descr="Thank You From BMI Songwriters">
            <a:hlinkClick r:id="" action="ppaction://media"/>
            <a:extLst>
              <a:ext uri="{FF2B5EF4-FFF2-40B4-BE49-F238E27FC236}">
                <a16:creationId xmlns:a16="http://schemas.microsoft.com/office/drawing/2014/main" id="{E5879CA5-3DD3-4AD7-9A86-30781B251B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4230" y="1447800"/>
            <a:ext cx="8595540" cy="48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227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800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C0A805-1740-47FC-9D58-AE464863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09197" y="1219200"/>
            <a:ext cx="5502533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741A43-8183-480E-A3F1-B1E472AA9BE8}"/>
              </a:ext>
            </a:extLst>
          </p:cNvPr>
          <p:cNvSpPr/>
          <p:nvPr/>
        </p:nvSpPr>
        <p:spPr>
          <a:xfrm>
            <a:off x="3886199" y="842009"/>
            <a:ext cx="5433735" cy="5235821"/>
          </a:xfrm>
          <a:prstGeom prst="rect">
            <a:avLst/>
          </a:prstGeom>
          <a:solidFill>
            <a:srgbClr val="006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Music Moves Our World</a:t>
            </a:r>
            <a:endParaRPr lang="en-US" sz="3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D1723-F358-46ED-9C50-0A75C496796B}"/>
              </a:ext>
            </a:extLst>
          </p:cNvPr>
          <p:cNvCxnSpPr/>
          <p:nvPr/>
        </p:nvCxnSpPr>
        <p:spPr>
          <a:xfrm>
            <a:off x="3886199" y="842009"/>
            <a:ext cx="0" cy="5235821"/>
          </a:xfrm>
          <a:prstGeom prst="line">
            <a:avLst/>
          </a:prstGeom>
          <a:ln w="76200">
            <a:solidFill>
              <a:srgbClr val="E82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807981"/>
      </p:ext>
    </p:extLst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id="{8750ED04-557C-4132-8458-71E91A89F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" y="197802"/>
            <a:ext cx="7876282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35129"/>
      </p:ext>
    </p:extLst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85800" y="3446863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b="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980952" cy="3712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36258"/>
            <a:ext cx="4648200" cy="3464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01455"/>
            <a:ext cx="4038600" cy="2538148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6D42CE-5ABA-4A33-A4E0-050329267F27}"/>
              </a:ext>
            </a:extLst>
          </p:cNvPr>
          <p:cNvSpPr/>
          <p:nvPr/>
        </p:nvSpPr>
        <p:spPr>
          <a:xfrm>
            <a:off x="914400" y="1447800"/>
            <a:ext cx="71628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To Reproduce (Mechanical)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Right To Prepare Derivative Works (Synch)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To Distribute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To Perform Publicly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“Public” is defined as any group outside your normal circle of family and friends.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 is the property of its creator.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 is required for its public use.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B9EA8-A8A4-4241-8CF2-817EC1E1A16C}"/>
              </a:ext>
            </a:extLst>
          </p:cNvPr>
          <p:cNvSpPr/>
          <p:nvPr/>
        </p:nvSpPr>
        <p:spPr>
          <a:xfrm>
            <a:off x="0" y="3810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Demi" panose="020B0703020102020204" pitchFamily="34" charset="0"/>
                <a:cs typeface="Arial" panose="020B0604020202020204" pitchFamily="34" charset="0"/>
              </a:rPr>
              <a:t>   </a:t>
            </a:r>
            <a:r>
              <a:rPr lang="en-US" sz="4400" b="0" dirty="0">
                <a:solidFill>
                  <a:schemeClr val="tx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Know Your Musical Copyrights </a:t>
            </a:r>
            <a:endParaRPr lang="en-US" sz="4400" b="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82781"/>
      </p:ext>
    </p:extLst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918"/>
            <a:ext cx="9144000" cy="7318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Music Creators and Music Users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82CC2-1D06-4102-B33C-79179932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64" y="1676400"/>
            <a:ext cx="2514600" cy="44195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Songwriters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&amp;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Composers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CREATE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the work. </a:t>
            </a:r>
          </a:p>
          <a:p>
            <a:pPr marL="0" indent="0" algn="ctr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Publishers OWN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the work.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779C40-38E4-4FCA-91A1-EC3B31ABBCE2}"/>
              </a:ext>
            </a:extLst>
          </p:cNvPr>
          <p:cNvCxnSpPr/>
          <p:nvPr/>
        </p:nvCxnSpPr>
        <p:spPr>
          <a:xfrm flipV="1">
            <a:off x="3086823" y="1676400"/>
            <a:ext cx="667658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2A94133-D07D-4537-8628-3DFD988E2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40" y="1584960"/>
            <a:ext cx="1338530" cy="1242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C36710-944C-45AD-96D6-3C58A53285E6}"/>
              </a:ext>
            </a:extLst>
          </p:cNvPr>
          <p:cNvSpPr/>
          <p:nvPr/>
        </p:nvSpPr>
        <p:spPr>
          <a:xfrm>
            <a:off x="3360153" y="2917029"/>
            <a:ext cx="2324904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The bridge between music creators and music users. </a:t>
            </a:r>
          </a:p>
          <a:p>
            <a:pPr algn="ctr"/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9AD552-373B-41F8-A797-7D6FAE1223A7}"/>
              </a:ext>
            </a:extLst>
          </p:cNvPr>
          <p:cNvCxnSpPr/>
          <p:nvPr/>
        </p:nvCxnSpPr>
        <p:spPr>
          <a:xfrm flipH="1">
            <a:off x="5290729" y="1676400"/>
            <a:ext cx="694301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10CC63-0B76-4119-B449-A4530D279371}"/>
              </a:ext>
            </a:extLst>
          </p:cNvPr>
          <p:cNvSpPr/>
          <p:nvPr/>
        </p:nvSpPr>
        <p:spPr>
          <a:xfrm>
            <a:off x="6279933" y="1763701"/>
            <a:ext cx="2514600" cy="43322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Organizations publicly perform music. </a:t>
            </a: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How do they get the permission from the creators?  </a:t>
            </a:r>
          </a:p>
        </p:txBody>
      </p:sp>
    </p:spTree>
    <p:extLst>
      <p:ext uri="{BB962C8B-B14F-4D97-AF65-F5344CB8AC3E}">
        <p14:creationId xmlns:p14="http://schemas.microsoft.com/office/powerpoint/2010/main" val="37565422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553327" y="128722"/>
            <a:ext cx="4152900" cy="113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indent="-347663">
              <a:lnSpc>
                <a:spcPct val="180000"/>
              </a:lnSpc>
              <a:spcBef>
                <a:spcPct val="0"/>
              </a:spcBef>
              <a:buClr>
                <a:prstClr val="black"/>
              </a:buClr>
              <a:tabLst>
                <a:tab pos="1371600" algn="l"/>
              </a:tabLst>
            </a:pPr>
            <a:r>
              <a:rPr lang="en-US" sz="4400" b="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How It Works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2057400"/>
            <a:ext cx="3733800" cy="358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lmccorkl\AppData\Local\Microsoft\Windows\Temporary Internet Files\Content.IE5\RR0JSLR9\16017-illustration-of-a-treble-clef-pv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3789">
            <a:off x="1599678" y="1554797"/>
            <a:ext cx="487747" cy="1347159"/>
          </a:xfrm>
          <a:prstGeom prst="rect">
            <a:avLst/>
          </a:prstGeom>
          <a:noFill/>
        </p:spPr>
      </p:pic>
      <p:pic>
        <p:nvPicPr>
          <p:cNvPr id="1028" name="Picture 4" descr="C:\Users\lmccorkl\AppData\Local\Microsoft\Windows\Temporary Internet Files\Content.IE5\DCVJMJOS\8579261071_96c09836c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966" y="4989368"/>
            <a:ext cx="914400" cy="1298864"/>
          </a:xfrm>
          <a:prstGeom prst="rect">
            <a:avLst/>
          </a:prstGeom>
          <a:noFill/>
        </p:spPr>
      </p:pic>
      <p:pic>
        <p:nvPicPr>
          <p:cNvPr id="1037" name="Picture 13" descr="http://www.arcwelderband.com/bm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58758">
            <a:off x="619569" y="5196065"/>
            <a:ext cx="1729999" cy="720833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74575" y="2131018"/>
            <a:ext cx="1447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Songwriters Join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Kenny Chesney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Taylor Swift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Lady Gaga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Dolly Parton 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Sting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Maren Morris 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Jack Ingram </a:t>
            </a:r>
          </a:p>
          <a:p>
            <a:pPr>
              <a:spcBef>
                <a:spcPct val="0"/>
              </a:spcBef>
            </a:pPr>
            <a:endParaRPr lang="en-US" sz="1200" b="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52541" y="4299228"/>
            <a:ext cx="170535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Track Performances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Radio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TV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Films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Internet</a:t>
            </a:r>
          </a:p>
          <a:p>
            <a:pPr>
              <a:spcBef>
                <a:spcPct val="0"/>
              </a:spcBef>
            </a:pPr>
            <a:endParaRPr lang="en-US" sz="1400" b="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457701" y="2133600"/>
            <a:ext cx="14859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License &amp; Collect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Schools/Colleges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Restaurants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Bars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Hotels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Fitness Clubs</a:t>
            </a:r>
            <a:b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Radio/TV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Live Concerts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Festivals &amp; Events 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774575" y="4299228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Pay Royalties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Songwriters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Publishers</a:t>
            </a:r>
          </a:p>
          <a:p>
            <a:pPr>
              <a:spcBef>
                <a:spcPct val="0"/>
              </a:spcBef>
            </a:pPr>
            <a:r>
              <a:rPr lang="en-US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Composers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774576" y="1662997"/>
            <a:ext cx="3124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2774576" y="5788343"/>
            <a:ext cx="3124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73866" y="2941678"/>
            <a:ext cx="228600" cy="1858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0800000">
            <a:off x="1783975" y="3085152"/>
            <a:ext cx="228600" cy="1587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1" y="639326"/>
            <a:ext cx="1638299" cy="15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02493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09600" y="310997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ct val="0"/>
              </a:spcBef>
              <a:buFont typeface="Arial" pitchFamily="34" charset="0"/>
              <a:buChar char="•"/>
            </a:pPr>
            <a:endParaRPr lang="en-US" b="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6EF2BB-3DB6-430C-B7FB-5ED5D1BD2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77671"/>
            <a:ext cx="8229600" cy="409559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C2169D-FFE9-4790-A8E3-9196C78331E8}"/>
              </a:ext>
            </a:extLst>
          </p:cNvPr>
          <p:cNvSpPr/>
          <p:nvPr/>
        </p:nvSpPr>
        <p:spPr>
          <a:xfrm>
            <a:off x="0" y="3810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Franklin Gothic Demi" panose="020B0703020102020204" pitchFamily="34" charset="0"/>
                <a:cs typeface="Arial" panose="020B0604020202020204" pitchFamily="34" charset="0"/>
              </a:rPr>
              <a:t>   </a:t>
            </a:r>
            <a:r>
              <a:rPr lang="en-US" sz="4400" b="0" dirty="0">
                <a:solidFill>
                  <a:schemeClr val="tx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Track &amp; Pay on Performances</a:t>
            </a:r>
            <a:endParaRPr lang="en-US" sz="4400" b="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40366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9D73053F53449957C249C14D6292E" ma:contentTypeVersion="16" ma:contentTypeDescription="Create a new document." ma:contentTypeScope="" ma:versionID="681b12dd4ff5fb143aa54a957fafa468">
  <xsd:schema xmlns:xsd="http://www.w3.org/2001/XMLSchema" xmlns:xs="http://www.w3.org/2001/XMLSchema" xmlns:p="http://schemas.microsoft.com/office/2006/metadata/properties" xmlns:ns3="53095e7c-b1f3-4f7d-a274-7cb68285d84c" xmlns:ns4="146722e9-11b8-4a63-8289-10cbe5c38d0f" targetNamespace="http://schemas.microsoft.com/office/2006/metadata/properties" ma:root="true" ma:fieldsID="425d0c2bf39563a4faa199adca0d43a6" ns3:_="" ns4:_="">
    <xsd:import namespace="53095e7c-b1f3-4f7d-a274-7cb68285d84c"/>
    <xsd:import namespace="146722e9-11b8-4a63-8289-10cbe5c38d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95e7c-b1f3-4f7d-a274-7cb68285d8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722e9-11b8-4a63-8289-10cbe5c38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76E602-840C-485B-91A1-25EB0D409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59CAA4-3C82-4EBC-8345-F04B6ECF75A9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146722e9-11b8-4a63-8289-10cbe5c38d0f"/>
    <ds:schemaRef ds:uri="53095e7c-b1f3-4f7d-a274-7cb68285d84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B238366-A636-4477-B695-70EF35842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95e7c-b1f3-4f7d-a274-7cb68285d84c"/>
    <ds:schemaRef ds:uri="146722e9-11b8-4a63-8289-10cbe5c38d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15587</TotalTime>
  <Words>741</Words>
  <Application>Microsoft Office PowerPoint</Application>
  <PresentationFormat>On-screen Show (4:3)</PresentationFormat>
  <Paragraphs>251</Paragraphs>
  <Slides>31</Slides>
  <Notes>31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Franklin Gothic Book</vt:lpstr>
      <vt:lpstr>Franklin Gothic Demi</vt:lpstr>
      <vt:lpstr>Times New Roman</vt:lpstr>
      <vt:lpstr>Wingdings</vt:lpstr>
      <vt:lpstr>Office Theme</vt:lpstr>
      <vt:lpstr>PowerPoint Presentation</vt:lpstr>
      <vt:lpstr>What We’ll Cover  </vt:lpstr>
      <vt:lpstr>“Twist &amp; Shout”</vt:lpstr>
      <vt:lpstr>PowerPoint Presentation</vt:lpstr>
      <vt:lpstr>PowerPoint Presentation</vt:lpstr>
      <vt:lpstr>PowerPoint Presentation</vt:lpstr>
      <vt:lpstr>Music Creators and Music 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NFHS and BMI Timeline</vt:lpstr>
      <vt:lpstr>Current Blanket License for High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Premises</vt:lpstr>
      <vt:lpstr>Performances – Live / Recorded</vt:lpstr>
      <vt:lpstr>Primary/School License Agreement </vt:lpstr>
      <vt:lpstr>Base Student Fee </vt:lpstr>
      <vt:lpstr>Student Radio Station Fee </vt:lpstr>
      <vt:lpstr>Streaming Performances</vt:lpstr>
      <vt:lpstr>PowerPoint Presentation</vt:lpstr>
      <vt:lpstr>Thank you! </vt:lpstr>
      <vt:lpstr>PowerPoint Presentation</vt:lpstr>
    </vt:vector>
  </TitlesOfParts>
  <Company>Georgia Career Information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Steps To Service</dc:title>
  <dc:creator>Ruby Juel Shropshire</dc:creator>
  <cp:lastModifiedBy>Sumosky, Ed</cp:lastModifiedBy>
  <cp:revision>536</cp:revision>
  <cp:lastPrinted>2019-09-06T17:18:17Z</cp:lastPrinted>
  <dcterms:created xsi:type="dcterms:W3CDTF">2005-06-02T13:26:05Z</dcterms:created>
  <dcterms:modified xsi:type="dcterms:W3CDTF">2021-09-29T16:18:51Z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0x0101009969D73053F53449957C249C14D6292E</vt:lpwstr>
  </property>
</Properties>
</file>